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744" r:id="rId4"/>
    <p:sldMasterId id="2147483770" r:id="rId5"/>
    <p:sldMasterId id="2147483783" r:id="rId6"/>
  </p:sldMasterIdLst>
  <p:notesMasterIdLst>
    <p:notesMasterId r:id="rId25"/>
  </p:notesMasterIdLst>
  <p:sldIdLst>
    <p:sldId id="329" r:id="rId7"/>
    <p:sldId id="328" r:id="rId8"/>
    <p:sldId id="294" r:id="rId9"/>
    <p:sldId id="319" r:id="rId10"/>
    <p:sldId id="311" r:id="rId11"/>
    <p:sldId id="314" r:id="rId12"/>
    <p:sldId id="303" r:id="rId13"/>
    <p:sldId id="304" r:id="rId14"/>
    <p:sldId id="312" r:id="rId15"/>
    <p:sldId id="325" r:id="rId16"/>
    <p:sldId id="310" r:id="rId17"/>
    <p:sldId id="307" r:id="rId18"/>
    <p:sldId id="258" r:id="rId19"/>
    <p:sldId id="308" r:id="rId20"/>
    <p:sldId id="322" r:id="rId21"/>
    <p:sldId id="326" r:id="rId22"/>
    <p:sldId id="327" r:id="rId23"/>
    <p:sldId id="323" r:id="rId24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8E7"/>
    <a:srgbClr val="F7EED7"/>
    <a:srgbClr val="0000FF"/>
    <a:srgbClr val="E55239"/>
    <a:srgbClr val="459981"/>
    <a:srgbClr val="FF7111"/>
    <a:srgbClr val="F8CBAD"/>
    <a:srgbClr val="A91EC0"/>
    <a:srgbClr val="FF66FF"/>
    <a:srgbClr val="8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1" autoAdjust="0"/>
    <p:restoredTop sz="94660"/>
  </p:normalViewPr>
  <p:slideViewPr>
    <p:cSldViewPr snapToGrid="0">
      <p:cViewPr varScale="1">
        <p:scale>
          <a:sx n="88" d="100"/>
          <a:sy n="88" d="100"/>
        </p:scale>
        <p:origin x="120" y="7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image" Target="../media/image11.jpeg"/><Relationship Id="rId16" Type="http://schemas.openxmlformats.org/officeDocument/2006/relationships/image" Target="../media/image25.jpeg"/><Relationship Id="rId1" Type="http://schemas.openxmlformats.org/officeDocument/2006/relationships/hyperlink" Target="http://www.onisep.fr/Decouvrir-les-metiers#Des-metiers-par-secteur" TargetMode="External"/><Relationship Id="rId6" Type="http://schemas.openxmlformats.org/officeDocument/2006/relationships/image" Target="../media/image15.jpeg"/><Relationship Id="rId11" Type="http://schemas.openxmlformats.org/officeDocument/2006/relationships/image" Target="../media/image20.png"/><Relationship Id="rId5" Type="http://schemas.openxmlformats.org/officeDocument/2006/relationships/image" Target="../media/image14.jpeg"/><Relationship Id="rId15" Type="http://schemas.openxmlformats.org/officeDocument/2006/relationships/image" Target="../media/image2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Relationship Id="rId14" Type="http://schemas.openxmlformats.org/officeDocument/2006/relationships/image" Target="../media/image23.jpeg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8035EC-71AF-48D9-967A-115EC1B11536}" type="doc">
      <dgm:prSet loTypeId="urn:microsoft.com/office/officeart/2005/8/layout/hierarchy6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46C709EA-7DB8-4579-8A2A-F76CC9B4D75C}">
      <dgm:prSet phldrT="[Texte]" custT="1"/>
      <dgm:spPr>
        <a:solidFill>
          <a:schemeClr val="accent1">
            <a:lumMod val="60000"/>
            <a:lumOff val="40000"/>
            <a:alpha val="27000"/>
          </a:schemeClr>
        </a:solidFill>
      </dgm:spPr>
      <dgm:t>
        <a:bodyPr/>
        <a:lstStyle/>
        <a:p>
          <a:r>
            <a:rPr lang="fr-FR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Après La 3</a:t>
          </a:r>
          <a:r>
            <a:rPr lang="fr-FR" sz="5400" b="1" baseline="3000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ème</a:t>
          </a:r>
          <a:endParaRPr lang="fr-FR" sz="5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12B6E25-FE71-481C-928B-82049B22FBA8}" type="parTrans" cxnId="{B707DCF2-993C-4891-A8E6-BF0302E9BA58}">
      <dgm:prSet/>
      <dgm:spPr/>
      <dgm:t>
        <a:bodyPr/>
        <a:lstStyle/>
        <a:p>
          <a:endParaRPr lang="fr-FR"/>
        </a:p>
      </dgm:t>
    </dgm:pt>
    <dgm:pt modelId="{F9D6318D-AA9F-425E-9548-EF97ABFF007A}" type="sibTrans" cxnId="{B707DCF2-993C-4891-A8E6-BF0302E9BA58}">
      <dgm:prSet/>
      <dgm:spPr/>
      <dgm:t>
        <a:bodyPr/>
        <a:lstStyle/>
        <a:p>
          <a:endParaRPr lang="fr-FR"/>
        </a:p>
      </dgm:t>
    </dgm:pt>
    <dgm:pt modelId="{6ED2E334-F4EB-4474-BDAE-8C4B95DAD9B0}">
      <dgm:prSet phldrT="[Texte]" custT="1"/>
      <dgm:spPr>
        <a:solidFill>
          <a:schemeClr val="accent4"/>
        </a:solidFill>
        <a:ln w="69850">
          <a:solidFill>
            <a:srgbClr val="C00000"/>
          </a:solidFill>
        </a:ln>
      </dgm:spPr>
      <dgm:t>
        <a:bodyPr/>
        <a:lstStyle/>
        <a:p>
          <a:r>
            <a:rPr lang="fr-FR" sz="2400" b="1" dirty="0">
              <a:latin typeface="Arial" panose="020B0604020202020204" pitchFamily="34" charset="0"/>
              <a:cs typeface="Arial" panose="020B0604020202020204" pitchFamily="34" charset="0"/>
            </a:rPr>
            <a:t>La Voie </a:t>
          </a:r>
          <a:r>
            <a:rPr lang="fr-FR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Professionnelle</a:t>
          </a:r>
        </a:p>
      </dgm:t>
    </dgm:pt>
    <dgm:pt modelId="{99D659F7-FAED-4ECA-8632-B8A9CB8077FD}" type="parTrans" cxnId="{4022F919-FFB3-4409-BC85-E1340A3C0D4C}">
      <dgm:prSet/>
      <dgm:spPr/>
      <dgm:t>
        <a:bodyPr/>
        <a:lstStyle/>
        <a:p>
          <a:endParaRPr lang="fr-FR"/>
        </a:p>
      </dgm:t>
    </dgm:pt>
    <dgm:pt modelId="{4EC892FF-E28E-4FDA-9EF2-26675C29435F}" type="sibTrans" cxnId="{4022F919-FFB3-4409-BC85-E1340A3C0D4C}">
      <dgm:prSet/>
      <dgm:spPr/>
      <dgm:t>
        <a:bodyPr/>
        <a:lstStyle/>
        <a:p>
          <a:endParaRPr lang="fr-FR"/>
        </a:p>
      </dgm:t>
    </dgm:pt>
    <dgm:pt modelId="{B823C137-8846-4647-8867-E4F5D822169C}">
      <dgm:prSet phldrT="[Texte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fr-FR" sz="1600" b="1" dirty="0">
            <a:solidFill>
              <a:schemeClr val="tx1"/>
            </a:solidFill>
          </a:endParaRPr>
        </a:p>
      </dgm:t>
    </dgm:pt>
    <dgm:pt modelId="{0FA556A0-52E4-43A7-BACA-A4758FFB5263}" type="parTrans" cxnId="{4C9D64C6-2D35-44D3-99F7-A338E7F18366}">
      <dgm:prSet/>
      <dgm:spPr/>
      <dgm:t>
        <a:bodyPr/>
        <a:lstStyle/>
        <a:p>
          <a:endParaRPr lang="fr-FR"/>
        </a:p>
      </dgm:t>
    </dgm:pt>
    <dgm:pt modelId="{F1982CBE-8A64-4132-944A-6B14F87D01A0}" type="sibTrans" cxnId="{4C9D64C6-2D35-44D3-99F7-A338E7F18366}">
      <dgm:prSet/>
      <dgm:spPr/>
      <dgm:t>
        <a:bodyPr/>
        <a:lstStyle/>
        <a:p>
          <a:endParaRPr lang="fr-FR"/>
        </a:p>
      </dgm:t>
    </dgm:pt>
    <dgm:pt modelId="{B4029553-314C-42A1-A373-CBF3B5F42761}">
      <dgm:prSet phldrT="[Texte]" custT="1"/>
      <dgm:spPr>
        <a:solidFill>
          <a:srgbClr val="C00000"/>
        </a:solidFill>
      </dgm:spPr>
      <dgm:t>
        <a:bodyPr/>
        <a:lstStyle/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</a:t>
          </a:r>
          <a:r>
            <a:rPr lang="fr-FR" sz="1600" b="1" baseline="30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nde</a:t>
          </a:r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BAC PRO ou </a:t>
          </a:r>
        </a:p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BAC PRO Agricole</a:t>
          </a:r>
        </a:p>
      </dgm:t>
    </dgm:pt>
    <dgm:pt modelId="{3D925896-E6BB-4105-A422-2BCE48982972}" type="parTrans" cxnId="{21AEC364-18E3-4284-8A85-356B66D7691E}">
      <dgm:prSet/>
      <dgm:spPr/>
      <dgm:t>
        <a:bodyPr/>
        <a:lstStyle/>
        <a:p>
          <a:endParaRPr lang="fr-FR"/>
        </a:p>
      </dgm:t>
    </dgm:pt>
    <dgm:pt modelId="{B227D388-7FF7-438B-9929-3C8F9378A38D}" type="sibTrans" cxnId="{21AEC364-18E3-4284-8A85-356B66D7691E}">
      <dgm:prSet/>
      <dgm:spPr/>
      <dgm:t>
        <a:bodyPr/>
        <a:lstStyle/>
        <a:p>
          <a:endParaRPr lang="fr-FR"/>
        </a:p>
      </dgm:t>
    </dgm:pt>
    <dgm:pt modelId="{82BAAEF2-19C7-4CF8-8015-8675F112C000}">
      <dgm:prSet phldrT="[Texte]" custT="1"/>
      <dgm:spPr>
        <a:solidFill>
          <a:schemeClr val="accent2">
            <a:alpha val="15000"/>
          </a:schemeClr>
        </a:solidFill>
        <a:ln w="38100">
          <a:solidFill>
            <a:schemeClr val="dk1">
              <a:shade val="80000"/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fr-FR" sz="2400" b="1" dirty="0">
              <a:latin typeface="Arial" panose="020B0604020202020204" pitchFamily="34" charset="0"/>
              <a:cs typeface="Arial" panose="020B0604020202020204" pitchFamily="34" charset="0"/>
            </a:rPr>
            <a:t>La Voie </a:t>
          </a:r>
          <a:r>
            <a:rPr lang="fr-FR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rPr>
            <a:t>Générale et Technologique</a:t>
          </a:r>
        </a:p>
      </dgm:t>
    </dgm:pt>
    <dgm:pt modelId="{796BC55E-6D03-44FE-817E-7152A640BA6A}" type="parTrans" cxnId="{F78C343C-60C6-45D8-A2EE-98A92F3FDD43}">
      <dgm:prSet/>
      <dgm:spPr/>
      <dgm:t>
        <a:bodyPr/>
        <a:lstStyle/>
        <a:p>
          <a:endParaRPr lang="fr-FR"/>
        </a:p>
      </dgm:t>
    </dgm:pt>
    <dgm:pt modelId="{7C95F612-4549-4E5C-9536-190D48E052FA}" type="sibTrans" cxnId="{F78C343C-60C6-45D8-A2EE-98A92F3FDD43}">
      <dgm:prSet/>
      <dgm:spPr/>
      <dgm:t>
        <a:bodyPr/>
        <a:lstStyle/>
        <a:p>
          <a:endParaRPr lang="fr-FR"/>
        </a:p>
      </dgm:t>
    </dgm:pt>
    <dgm:pt modelId="{BF0A363E-AF8E-4B33-BCF5-4B87B3EA5DFC}">
      <dgm:prSet phldrT="[Texte]" custT="1"/>
      <dgm:spPr>
        <a:solidFill>
          <a:schemeClr val="accent2"/>
        </a:solidFill>
      </dgm:spPr>
      <dgm:t>
        <a:bodyPr/>
        <a:lstStyle/>
        <a:p>
          <a:r>
            <a:rPr lang="fr-FR" sz="1600" b="1" dirty="0">
              <a:latin typeface="Arial" panose="020B0604020202020204" pitchFamily="34" charset="0"/>
              <a:cs typeface="Arial" panose="020B0604020202020204" pitchFamily="34" charset="0"/>
            </a:rPr>
            <a:t>2nde </a:t>
          </a:r>
        </a:p>
        <a:p>
          <a:r>
            <a:rPr lang="fr-FR" sz="1600" b="1" dirty="0">
              <a:latin typeface="Arial" panose="020B0604020202020204" pitchFamily="34" charset="0"/>
              <a:cs typeface="Arial" panose="020B0604020202020204" pitchFamily="34" charset="0"/>
            </a:rPr>
            <a:t>Générale et Technologique</a:t>
          </a:r>
        </a:p>
      </dgm:t>
    </dgm:pt>
    <dgm:pt modelId="{9A57CA6D-5B54-462F-9AE9-4A33CCA4F000}" type="parTrans" cxnId="{D9901401-B8F6-42A8-BAF3-4874FCA581F7}">
      <dgm:prSet/>
      <dgm:spPr/>
      <dgm:t>
        <a:bodyPr/>
        <a:lstStyle/>
        <a:p>
          <a:endParaRPr lang="fr-FR"/>
        </a:p>
      </dgm:t>
    </dgm:pt>
    <dgm:pt modelId="{D0F7161B-52F5-41CD-A2B4-6885B56DC3B2}" type="sibTrans" cxnId="{D9901401-B8F6-42A8-BAF3-4874FCA581F7}">
      <dgm:prSet/>
      <dgm:spPr/>
      <dgm:t>
        <a:bodyPr/>
        <a:lstStyle/>
        <a:p>
          <a:endParaRPr lang="fr-FR"/>
        </a:p>
      </dgm:t>
    </dgm:pt>
    <dgm:pt modelId="{7A733F2B-0AAA-4F08-823D-BB3CF3783F55}">
      <dgm:prSet phldrT="[Texte]" custT="1"/>
      <dgm:spPr>
        <a:solidFill>
          <a:srgbClr val="459981"/>
        </a:solidFill>
      </dgm:spPr>
      <dgm:t>
        <a:bodyPr/>
        <a:lstStyle/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</a:t>
          </a:r>
          <a:r>
            <a:rPr lang="fr-FR" sz="1600" b="1" baseline="30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ère</a:t>
          </a:r>
          <a:endParaRPr lang="fr-FR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Générale</a:t>
          </a:r>
        </a:p>
      </dgm:t>
    </dgm:pt>
    <dgm:pt modelId="{AFD668C9-787E-4649-AB85-C568721838E9}" type="parTrans" cxnId="{58757F2E-F2CE-4C91-A9C2-A1B692AC8D82}">
      <dgm:prSet/>
      <dgm:spPr/>
      <dgm:t>
        <a:bodyPr/>
        <a:lstStyle/>
        <a:p>
          <a:endParaRPr lang="fr-FR"/>
        </a:p>
      </dgm:t>
    </dgm:pt>
    <dgm:pt modelId="{C6037015-777C-4244-9E44-6D979F6DB69A}" type="sibTrans" cxnId="{58757F2E-F2CE-4C91-A9C2-A1B692AC8D82}">
      <dgm:prSet/>
      <dgm:spPr/>
      <dgm:t>
        <a:bodyPr/>
        <a:lstStyle/>
        <a:p>
          <a:endParaRPr lang="fr-FR"/>
        </a:p>
      </dgm:t>
    </dgm:pt>
    <dgm:pt modelId="{A61FF65C-655B-4A41-879D-A4C265221929}">
      <dgm:prSet phldrT="[Texte]" custT="1"/>
      <dgm:spPr>
        <a:solidFill>
          <a:srgbClr val="E55239"/>
        </a:solidFill>
      </dgm:spPr>
      <dgm:t>
        <a:bodyPr/>
        <a:lstStyle/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</a:t>
          </a:r>
          <a:r>
            <a:rPr lang="fr-FR" sz="1600" b="1" baseline="30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ère</a:t>
          </a:r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Technologique</a:t>
          </a:r>
        </a:p>
      </dgm:t>
    </dgm:pt>
    <dgm:pt modelId="{B85E58D0-B534-4D1E-B42C-9FFD92811671}" type="parTrans" cxnId="{A539C62D-E1B4-4379-BDED-35E9D89E6663}">
      <dgm:prSet/>
      <dgm:spPr/>
      <dgm:t>
        <a:bodyPr/>
        <a:lstStyle/>
        <a:p>
          <a:endParaRPr lang="fr-FR"/>
        </a:p>
      </dgm:t>
    </dgm:pt>
    <dgm:pt modelId="{50413915-2E0B-45B6-B169-60D6E2190934}" type="sibTrans" cxnId="{A539C62D-E1B4-4379-BDED-35E9D89E6663}">
      <dgm:prSet/>
      <dgm:spPr/>
      <dgm:t>
        <a:bodyPr/>
        <a:lstStyle/>
        <a:p>
          <a:endParaRPr lang="fr-FR"/>
        </a:p>
      </dgm:t>
    </dgm:pt>
    <dgm:pt modelId="{063C22E4-AFD3-4ED8-965A-2821B3C1FFD8}">
      <dgm:prSet phldrT="[Texte]"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fr-FR" sz="1600" b="1" dirty="0"/>
        </a:p>
      </dgm:t>
    </dgm:pt>
    <dgm:pt modelId="{8E7FC423-7E23-45F4-B389-1DACC4C8F61F}" type="parTrans" cxnId="{4D604AB8-E658-421E-B75B-2B8BFA191F19}">
      <dgm:prSet/>
      <dgm:spPr/>
      <dgm:t>
        <a:bodyPr/>
        <a:lstStyle/>
        <a:p>
          <a:endParaRPr lang="fr-FR"/>
        </a:p>
      </dgm:t>
    </dgm:pt>
    <dgm:pt modelId="{FD4760E1-DCA5-424C-A6E1-78C2DF5D8DED}" type="sibTrans" cxnId="{4D604AB8-E658-421E-B75B-2B8BFA191F19}">
      <dgm:prSet/>
      <dgm:spPr/>
      <dgm:t>
        <a:bodyPr/>
        <a:lstStyle/>
        <a:p>
          <a:endParaRPr lang="fr-FR"/>
        </a:p>
      </dgm:t>
    </dgm:pt>
    <dgm:pt modelId="{2AD9EBD3-C866-4CAF-87A8-C3CAB0625A66}">
      <dgm:prSet custT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fr-FR" sz="1400" b="1" dirty="0">
            <a:latin typeface="+mn-lt"/>
          </a:endParaRPr>
        </a:p>
      </dgm:t>
    </dgm:pt>
    <dgm:pt modelId="{FAD1DFD2-1A9C-4790-AD42-71B9D2C031F0}" type="parTrans" cxnId="{8E2FF45A-52EE-4768-89C2-0262D606E12B}">
      <dgm:prSet/>
      <dgm:spPr/>
      <dgm:t>
        <a:bodyPr/>
        <a:lstStyle/>
        <a:p>
          <a:endParaRPr lang="fr-FR"/>
        </a:p>
      </dgm:t>
    </dgm:pt>
    <dgm:pt modelId="{B81A75EC-678F-444C-A761-0AEA320B29FE}" type="sibTrans" cxnId="{8E2FF45A-52EE-4768-89C2-0262D606E12B}">
      <dgm:prSet/>
      <dgm:spPr/>
      <dgm:t>
        <a:bodyPr/>
        <a:lstStyle/>
        <a:p>
          <a:endParaRPr lang="fr-FR"/>
        </a:p>
      </dgm:t>
    </dgm:pt>
    <dgm:pt modelId="{90449F6B-08E3-4DA8-AAD1-FB143AA2FD1A}">
      <dgm:prSet phldrT="[Texte]" custT="1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fr-FR" sz="1600" baseline="0" dirty="0">
            <a:latin typeface="Calibri" panose="020F0502020204030204" pitchFamily="34" charset="0"/>
          </a:endParaRPr>
        </a:p>
      </dgm:t>
    </dgm:pt>
    <dgm:pt modelId="{9F3A20C8-2649-4106-B8C1-B5A98BC12A25}" type="parTrans" cxnId="{E88738B7-5403-44B9-A775-04A791B7A807}">
      <dgm:prSet/>
      <dgm:spPr/>
      <dgm:t>
        <a:bodyPr/>
        <a:lstStyle/>
        <a:p>
          <a:endParaRPr lang="fr-FR"/>
        </a:p>
      </dgm:t>
    </dgm:pt>
    <dgm:pt modelId="{6986227E-1DE9-4032-8262-87B0A073DD39}" type="sibTrans" cxnId="{E88738B7-5403-44B9-A775-04A791B7A807}">
      <dgm:prSet/>
      <dgm:spPr/>
      <dgm:t>
        <a:bodyPr/>
        <a:lstStyle/>
        <a:p>
          <a:endParaRPr lang="fr-FR"/>
        </a:p>
      </dgm:t>
    </dgm:pt>
    <dgm:pt modelId="{1598E0BF-F63D-4F8C-A7A0-4B72167FE4BD}">
      <dgm:prSet phldrT="[Texte]" custT="1"/>
      <dgm:spPr>
        <a:solidFill>
          <a:schemeClr val="accent4"/>
        </a:solidFill>
        <a:ln>
          <a:solidFill>
            <a:schemeClr val="tx1"/>
          </a:solidFill>
        </a:ln>
        <a:effectLst>
          <a:outerShdw blurRad="50800" dist="50800" dir="5400000" algn="ctr" rotWithShape="0">
            <a:schemeClr val="bg1"/>
          </a:outerShdw>
        </a:effectLst>
      </dgm:spPr>
      <dgm:t>
        <a:bodyPr/>
        <a:lstStyle/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</a:t>
          </a:r>
          <a:r>
            <a:rPr lang="fr-FR" sz="1600" b="1" baseline="30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ère</a:t>
          </a:r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année </a:t>
          </a:r>
        </a:p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CAP ou CAPA </a:t>
          </a:r>
        </a:p>
      </dgm:t>
    </dgm:pt>
    <dgm:pt modelId="{30BFDC00-61FF-4965-955C-E169EB133CDD}" type="parTrans" cxnId="{E4601B31-6502-4DC8-83E9-FF6747E42AA9}">
      <dgm:prSet/>
      <dgm:spPr/>
      <dgm:t>
        <a:bodyPr/>
        <a:lstStyle/>
        <a:p>
          <a:endParaRPr lang="fr-FR"/>
        </a:p>
      </dgm:t>
    </dgm:pt>
    <dgm:pt modelId="{D678E643-38A9-4543-8B4A-23BB181591EF}" type="sibTrans" cxnId="{E4601B31-6502-4DC8-83E9-FF6747E42AA9}">
      <dgm:prSet/>
      <dgm:spPr/>
      <dgm:t>
        <a:bodyPr/>
        <a:lstStyle/>
        <a:p>
          <a:endParaRPr lang="fr-FR"/>
        </a:p>
      </dgm:t>
    </dgm:pt>
    <dgm:pt modelId="{C17EED14-FB37-42E4-A606-E77E2F90E36C}">
      <dgm:prSet phldrT="[Texte]" custT="1"/>
      <dgm:spPr>
        <a:solidFill>
          <a:schemeClr val="accent4"/>
        </a:solidFill>
      </dgm:spPr>
      <dgm:t>
        <a:bodyPr/>
        <a:lstStyle/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2ème année </a:t>
          </a:r>
        </a:p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CAP  ou CAPA</a:t>
          </a:r>
        </a:p>
      </dgm:t>
    </dgm:pt>
    <dgm:pt modelId="{F448A539-C51E-48CD-973F-FAF8A90E4F6C}" type="parTrans" cxnId="{73EB02B9-E237-4F0A-8132-54D517616322}">
      <dgm:prSet/>
      <dgm:spPr/>
      <dgm:t>
        <a:bodyPr/>
        <a:lstStyle/>
        <a:p>
          <a:endParaRPr lang="fr-FR"/>
        </a:p>
      </dgm:t>
    </dgm:pt>
    <dgm:pt modelId="{99B27537-206A-4720-A1C6-B62712516A70}" type="sibTrans" cxnId="{73EB02B9-E237-4F0A-8132-54D517616322}">
      <dgm:prSet/>
      <dgm:spPr/>
      <dgm:t>
        <a:bodyPr/>
        <a:lstStyle/>
        <a:p>
          <a:endParaRPr lang="fr-FR"/>
        </a:p>
      </dgm:t>
    </dgm:pt>
    <dgm:pt modelId="{068FF054-627B-4A73-AECD-38330EAC22AF}">
      <dgm:prSet phldrT="[Texte]" custT="1"/>
      <dgm:spPr>
        <a:solidFill>
          <a:srgbClr val="C00000"/>
        </a:solidFill>
      </dgm:spPr>
      <dgm:t>
        <a:bodyPr/>
        <a:lstStyle/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</a:t>
          </a:r>
          <a:r>
            <a:rPr lang="fr-FR" sz="1600" b="1" baseline="30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ère</a:t>
          </a:r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BAC PRO ou </a:t>
          </a:r>
        </a:p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BAC PRO Agricole</a:t>
          </a:r>
        </a:p>
      </dgm:t>
    </dgm:pt>
    <dgm:pt modelId="{3467B82F-4485-4DCA-8F57-1A9319CF2340}" type="parTrans" cxnId="{0D8E6521-15E6-43A1-A0AF-41CF7863827A}">
      <dgm:prSet/>
      <dgm:spPr/>
      <dgm:t>
        <a:bodyPr/>
        <a:lstStyle/>
        <a:p>
          <a:endParaRPr lang="fr-FR"/>
        </a:p>
      </dgm:t>
    </dgm:pt>
    <dgm:pt modelId="{15DC7839-F0A2-404C-9FC0-3289CD21BC96}" type="sibTrans" cxnId="{0D8E6521-15E6-43A1-A0AF-41CF7863827A}">
      <dgm:prSet/>
      <dgm:spPr/>
      <dgm:t>
        <a:bodyPr/>
        <a:lstStyle/>
        <a:p>
          <a:endParaRPr lang="fr-FR"/>
        </a:p>
      </dgm:t>
    </dgm:pt>
    <dgm:pt modelId="{28092AC5-1733-45BE-9DA9-B9FDEF75009F}">
      <dgm:prSet phldrT="[Texte]" custT="1"/>
      <dgm:spPr>
        <a:solidFill>
          <a:srgbClr val="C00000"/>
        </a:solidFill>
      </dgm:spPr>
      <dgm:t>
        <a:bodyPr/>
        <a:lstStyle/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TERMINALE</a:t>
          </a:r>
        </a:p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BAC PRO ou </a:t>
          </a:r>
        </a:p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BAC PRO Agricole</a:t>
          </a:r>
        </a:p>
      </dgm:t>
    </dgm:pt>
    <dgm:pt modelId="{C4C2EE33-4F6E-49B0-BD60-5DA8230AE168}" type="parTrans" cxnId="{C7B7A5EC-6FC3-4C52-A4BC-6EE0AA1AB8F5}">
      <dgm:prSet/>
      <dgm:spPr/>
      <dgm:t>
        <a:bodyPr/>
        <a:lstStyle/>
        <a:p>
          <a:endParaRPr lang="fr-FR"/>
        </a:p>
      </dgm:t>
    </dgm:pt>
    <dgm:pt modelId="{ED3EB12B-9A9C-4E01-B723-4789B9515A2C}" type="sibTrans" cxnId="{C7B7A5EC-6FC3-4C52-A4BC-6EE0AA1AB8F5}">
      <dgm:prSet/>
      <dgm:spPr/>
      <dgm:t>
        <a:bodyPr/>
        <a:lstStyle/>
        <a:p>
          <a:endParaRPr lang="fr-FR"/>
        </a:p>
      </dgm:t>
    </dgm:pt>
    <dgm:pt modelId="{9CF9CE24-82A5-45A7-9D0C-B0AB39C765EF}">
      <dgm:prSet phldrT="[Texte]" custT="1"/>
      <dgm:spPr>
        <a:solidFill>
          <a:srgbClr val="459981"/>
        </a:solidFill>
      </dgm:spPr>
      <dgm:t>
        <a:bodyPr/>
        <a:lstStyle/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TERMINALE Générale</a:t>
          </a:r>
        </a:p>
      </dgm:t>
    </dgm:pt>
    <dgm:pt modelId="{0F8875AF-5DBC-45CB-ABF5-DCF313EFFDC6}" type="parTrans" cxnId="{E85EAA1A-8333-444D-B92E-3BB8F64D25E4}">
      <dgm:prSet/>
      <dgm:spPr/>
      <dgm:t>
        <a:bodyPr/>
        <a:lstStyle/>
        <a:p>
          <a:endParaRPr lang="fr-FR"/>
        </a:p>
      </dgm:t>
    </dgm:pt>
    <dgm:pt modelId="{D4F9400D-CC50-4829-8758-09E90E932788}" type="sibTrans" cxnId="{E85EAA1A-8333-444D-B92E-3BB8F64D25E4}">
      <dgm:prSet/>
      <dgm:spPr/>
      <dgm:t>
        <a:bodyPr/>
        <a:lstStyle/>
        <a:p>
          <a:endParaRPr lang="fr-FR"/>
        </a:p>
      </dgm:t>
    </dgm:pt>
    <dgm:pt modelId="{5846355C-6C33-4F41-A28A-3E766EE88FA4}">
      <dgm:prSet phldrT="[Texte]" custT="1"/>
      <dgm:spPr>
        <a:solidFill>
          <a:srgbClr val="E55239"/>
        </a:solidFill>
      </dgm:spPr>
      <dgm:t>
        <a:bodyPr/>
        <a:lstStyle/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TERMINALE</a:t>
          </a:r>
        </a:p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Technologique</a:t>
          </a:r>
        </a:p>
      </dgm:t>
    </dgm:pt>
    <dgm:pt modelId="{70B94EE6-2370-4B33-BBDC-BA10C7E7D2C7}" type="parTrans" cxnId="{6B03057C-0C5F-443A-9C99-10CF88C56D8A}">
      <dgm:prSet/>
      <dgm:spPr/>
      <dgm:t>
        <a:bodyPr/>
        <a:lstStyle/>
        <a:p>
          <a:endParaRPr lang="fr-FR"/>
        </a:p>
      </dgm:t>
    </dgm:pt>
    <dgm:pt modelId="{7333ECB3-EC50-4089-A19A-01F2AB1097F0}" type="sibTrans" cxnId="{6B03057C-0C5F-443A-9C99-10CF88C56D8A}">
      <dgm:prSet/>
      <dgm:spPr/>
      <dgm:t>
        <a:bodyPr/>
        <a:lstStyle/>
        <a:p>
          <a:endParaRPr lang="fr-FR"/>
        </a:p>
      </dgm:t>
    </dgm:pt>
    <dgm:pt modelId="{67BFC058-C0E8-4F78-BD85-64BB66484CFC}" type="pres">
      <dgm:prSet presAssocID="{578035EC-71AF-48D9-967A-115EC1B11536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23D90E8-58B5-48C7-8927-B64EC2EBC1DA}" type="pres">
      <dgm:prSet presAssocID="{578035EC-71AF-48D9-967A-115EC1B11536}" presName="hierFlow" presStyleCnt="0"/>
      <dgm:spPr/>
    </dgm:pt>
    <dgm:pt modelId="{9EE1E04D-144D-4A94-ADA8-2C1EF520C528}" type="pres">
      <dgm:prSet presAssocID="{578035EC-71AF-48D9-967A-115EC1B11536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88F20240-AAF6-4D7F-86F6-56C1E6142420}" type="pres">
      <dgm:prSet presAssocID="{46C709EA-7DB8-4579-8A2A-F76CC9B4D75C}" presName="Name14" presStyleCnt="0"/>
      <dgm:spPr/>
    </dgm:pt>
    <dgm:pt modelId="{E4503D70-00D2-4744-B924-E6321906A16D}" type="pres">
      <dgm:prSet presAssocID="{46C709EA-7DB8-4579-8A2A-F76CC9B4D75C}" presName="level1Shape" presStyleLbl="node0" presStyleIdx="0" presStyleCnt="1" custScaleX="554399" custScaleY="88257" custLinFactNeighborX="-22383" custLinFactNeighborY="-2342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BBF221E-3E11-4122-803F-C48FA3B5BA2A}" type="pres">
      <dgm:prSet presAssocID="{46C709EA-7DB8-4579-8A2A-F76CC9B4D75C}" presName="hierChild2" presStyleCnt="0"/>
      <dgm:spPr/>
    </dgm:pt>
    <dgm:pt modelId="{6C3884E5-BB93-4092-A200-3D6D29499138}" type="pres">
      <dgm:prSet presAssocID="{99D659F7-FAED-4ECA-8632-B8A9CB8077FD}" presName="Name19" presStyleLbl="parChTrans1D2" presStyleIdx="0" presStyleCnt="2"/>
      <dgm:spPr/>
      <dgm:t>
        <a:bodyPr/>
        <a:lstStyle/>
        <a:p>
          <a:endParaRPr lang="fr-FR"/>
        </a:p>
      </dgm:t>
    </dgm:pt>
    <dgm:pt modelId="{57131AEF-16DC-4B68-AB7A-60FB08C91B9D}" type="pres">
      <dgm:prSet presAssocID="{6ED2E334-F4EB-4474-BDAE-8C4B95DAD9B0}" presName="Name21" presStyleCnt="0"/>
      <dgm:spPr/>
    </dgm:pt>
    <dgm:pt modelId="{7D0BAAE7-53E5-49DE-A67B-3F3BA09E8A5A}" type="pres">
      <dgm:prSet presAssocID="{6ED2E334-F4EB-4474-BDAE-8C4B95DAD9B0}" presName="level2Shape" presStyleLbl="node2" presStyleIdx="0" presStyleCnt="2" custScaleX="483804" custScaleY="61211" custLinFactNeighborX="-58526" custLinFactNeighborY="-699"/>
      <dgm:spPr/>
      <dgm:t>
        <a:bodyPr/>
        <a:lstStyle/>
        <a:p>
          <a:endParaRPr lang="fr-FR"/>
        </a:p>
      </dgm:t>
    </dgm:pt>
    <dgm:pt modelId="{224E6F2E-F724-4086-B177-35E23135AA24}" type="pres">
      <dgm:prSet presAssocID="{6ED2E334-F4EB-4474-BDAE-8C4B95DAD9B0}" presName="hierChild3" presStyleCnt="0"/>
      <dgm:spPr/>
    </dgm:pt>
    <dgm:pt modelId="{D24506D7-B490-4FBE-B634-AAE5ADB39D9F}" type="pres">
      <dgm:prSet presAssocID="{30BFDC00-61FF-4965-955C-E169EB133CDD}" presName="Name19" presStyleLbl="parChTrans1D3" presStyleIdx="0" presStyleCnt="3"/>
      <dgm:spPr/>
      <dgm:t>
        <a:bodyPr/>
        <a:lstStyle/>
        <a:p>
          <a:endParaRPr lang="fr-FR"/>
        </a:p>
      </dgm:t>
    </dgm:pt>
    <dgm:pt modelId="{BA8E59E2-E61F-48EC-B9D0-B1B8E127430B}" type="pres">
      <dgm:prSet presAssocID="{1598E0BF-F63D-4F8C-A7A0-4B72167FE4BD}" presName="Name21" presStyleCnt="0"/>
      <dgm:spPr/>
    </dgm:pt>
    <dgm:pt modelId="{6706DC9D-3CC7-45D9-ABDF-F76FD67683F8}" type="pres">
      <dgm:prSet presAssocID="{1598E0BF-F63D-4F8C-A7A0-4B72167FE4BD}" presName="level2Shape" presStyleLbl="node3" presStyleIdx="0" presStyleCnt="3" custScaleX="200201" custScaleY="135938" custLinFactNeighborX="-68222" custLinFactNeighborY="4697"/>
      <dgm:spPr/>
      <dgm:t>
        <a:bodyPr/>
        <a:lstStyle/>
        <a:p>
          <a:endParaRPr lang="fr-FR"/>
        </a:p>
      </dgm:t>
    </dgm:pt>
    <dgm:pt modelId="{4A5D4F12-6A1E-4DA4-946C-F741CE811141}" type="pres">
      <dgm:prSet presAssocID="{1598E0BF-F63D-4F8C-A7A0-4B72167FE4BD}" presName="hierChild3" presStyleCnt="0"/>
      <dgm:spPr/>
    </dgm:pt>
    <dgm:pt modelId="{435DC1EB-5217-40E0-AD9C-1AB8AB6FECBD}" type="pres">
      <dgm:prSet presAssocID="{F448A539-C51E-48CD-973F-FAF8A90E4F6C}" presName="Name19" presStyleLbl="parChTrans1D4" presStyleIdx="0" presStyleCnt="11"/>
      <dgm:spPr/>
      <dgm:t>
        <a:bodyPr/>
        <a:lstStyle/>
        <a:p>
          <a:endParaRPr lang="fr-FR"/>
        </a:p>
      </dgm:t>
    </dgm:pt>
    <dgm:pt modelId="{DEAD7DDE-76DD-4F82-B746-6BAD429ED00A}" type="pres">
      <dgm:prSet presAssocID="{C17EED14-FB37-42E4-A606-E77E2F90E36C}" presName="Name21" presStyleCnt="0"/>
      <dgm:spPr/>
    </dgm:pt>
    <dgm:pt modelId="{0CFBB20A-5D97-413E-A02F-1393FEE1AEEC}" type="pres">
      <dgm:prSet presAssocID="{C17EED14-FB37-42E4-A606-E77E2F90E36C}" presName="level2Shape" presStyleLbl="node4" presStyleIdx="0" presStyleCnt="11" custScaleX="201088" custScaleY="137655" custLinFactNeighborX="-50839" custLinFactNeighborY="-2893"/>
      <dgm:spPr/>
      <dgm:t>
        <a:bodyPr/>
        <a:lstStyle/>
        <a:p>
          <a:endParaRPr lang="fr-FR"/>
        </a:p>
      </dgm:t>
    </dgm:pt>
    <dgm:pt modelId="{25679323-B18E-4BEA-A770-76E9B36BC841}" type="pres">
      <dgm:prSet presAssocID="{C17EED14-FB37-42E4-A606-E77E2F90E36C}" presName="hierChild3" presStyleCnt="0"/>
      <dgm:spPr/>
    </dgm:pt>
    <dgm:pt modelId="{B21E0E43-CCF6-418F-9D25-DE25674066DF}" type="pres">
      <dgm:prSet presAssocID="{0FA556A0-52E4-43A7-BACA-A4758FFB5263}" presName="Name19" presStyleLbl="parChTrans1D4" presStyleIdx="1" presStyleCnt="11"/>
      <dgm:spPr/>
      <dgm:t>
        <a:bodyPr/>
        <a:lstStyle/>
        <a:p>
          <a:endParaRPr lang="fr-FR"/>
        </a:p>
      </dgm:t>
    </dgm:pt>
    <dgm:pt modelId="{B3265D56-A128-44E7-8993-97233F39D28E}" type="pres">
      <dgm:prSet presAssocID="{B823C137-8846-4647-8867-E4F5D822169C}" presName="Name21" presStyleCnt="0"/>
      <dgm:spPr/>
    </dgm:pt>
    <dgm:pt modelId="{DDEE01F6-1E07-48B2-9ECB-79ED35038304}" type="pres">
      <dgm:prSet presAssocID="{B823C137-8846-4647-8867-E4F5D822169C}" presName="level2Shape" presStyleLbl="node4" presStyleIdx="1" presStyleCnt="11" custScaleX="123312" custScaleY="154879" custLinFactNeighborX="-31488" custLinFactNeighborY="7337"/>
      <dgm:spPr/>
      <dgm:t>
        <a:bodyPr/>
        <a:lstStyle/>
        <a:p>
          <a:endParaRPr lang="fr-FR"/>
        </a:p>
      </dgm:t>
    </dgm:pt>
    <dgm:pt modelId="{BBB8C1A1-1B01-44DC-BFB1-A29F058FC16A}" type="pres">
      <dgm:prSet presAssocID="{B823C137-8846-4647-8867-E4F5D822169C}" presName="hierChild3" presStyleCnt="0"/>
      <dgm:spPr/>
    </dgm:pt>
    <dgm:pt modelId="{74DB9AAC-0899-4F61-848C-7B8F523B05E4}" type="pres">
      <dgm:prSet presAssocID="{3D925896-E6BB-4105-A422-2BCE48982972}" presName="Name19" presStyleLbl="parChTrans1D3" presStyleIdx="1" presStyleCnt="3"/>
      <dgm:spPr/>
      <dgm:t>
        <a:bodyPr/>
        <a:lstStyle/>
        <a:p>
          <a:endParaRPr lang="fr-FR"/>
        </a:p>
      </dgm:t>
    </dgm:pt>
    <dgm:pt modelId="{1B0DE0CB-E0D8-4190-ADAD-96FCF7137326}" type="pres">
      <dgm:prSet presAssocID="{B4029553-314C-42A1-A373-CBF3B5F42761}" presName="Name21" presStyleCnt="0"/>
      <dgm:spPr/>
    </dgm:pt>
    <dgm:pt modelId="{1430CD6B-614C-47C1-B57B-0DE11791A0A4}" type="pres">
      <dgm:prSet presAssocID="{B4029553-314C-42A1-A373-CBF3B5F42761}" presName="level2Shape" presStyleLbl="node3" presStyleIdx="1" presStyleCnt="3" custScaleX="220656" custScaleY="144679" custLinFactNeighborX="-24136" custLinFactNeighborY="2204"/>
      <dgm:spPr/>
      <dgm:t>
        <a:bodyPr/>
        <a:lstStyle/>
        <a:p>
          <a:endParaRPr lang="fr-FR"/>
        </a:p>
      </dgm:t>
    </dgm:pt>
    <dgm:pt modelId="{6057585F-71BE-46F6-89AD-C1EC2675505A}" type="pres">
      <dgm:prSet presAssocID="{B4029553-314C-42A1-A373-CBF3B5F42761}" presName="hierChild3" presStyleCnt="0"/>
      <dgm:spPr/>
    </dgm:pt>
    <dgm:pt modelId="{408C15AB-9E84-4D0A-BAB3-EAD57C579726}" type="pres">
      <dgm:prSet presAssocID="{3467B82F-4485-4DCA-8F57-1A9319CF2340}" presName="Name19" presStyleLbl="parChTrans1D4" presStyleIdx="2" presStyleCnt="11"/>
      <dgm:spPr/>
      <dgm:t>
        <a:bodyPr/>
        <a:lstStyle/>
        <a:p>
          <a:endParaRPr lang="fr-FR"/>
        </a:p>
      </dgm:t>
    </dgm:pt>
    <dgm:pt modelId="{32BB5BCA-01B2-48ED-9453-126B44B28F30}" type="pres">
      <dgm:prSet presAssocID="{068FF054-627B-4A73-AECD-38330EAC22AF}" presName="Name21" presStyleCnt="0"/>
      <dgm:spPr/>
    </dgm:pt>
    <dgm:pt modelId="{121D630B-8319-43D9-9846-AC32668517D6}" type="pres">
      <dgm:prSet presAssocID="{068FF054-627B-4A73-AECD-38330EAC22AF}" presName="level2Shape" presStyleLbl="node4" presStyleIdx="2" presStyleCnt="11" custScaleX="216484" custScaleY="138449" custLinFactNeighborX="-24134" custLinFactNeighborY="-5083"/>
      <dgm:spPr/>
      <dgm:t>
        <a:bodyPr/>
        <a:lstStyle/>
        <a:p>
          <a:endParaRPr lang="fr-FR"/>
        </a:p>
      </dgm:t>
    </dgm:pt>
    <dgm:pt modelId="{F879EA47-A07F-45A2-8F8A-5406A00DDA7B}" type="pres">
      <dgm:prSet presAssocID="{068FF054-627B-4A73-AECD-38330EAC22AF}" presName="hierChild3" presStyleCnt="0"/>
      <dgm:spPr/>
    </dgm:pt>
    <dgm:pt modelId="{8185CC18-7E91-470A-926D-35DA33F2D1D0}" type="pres">
      <dgm:prSet presAssocID="{C4C2EE33-4F6E-49B0-BD60-5DA8230AE168}" presName="Name19" presStyleLbl="parChTrans1D4" presStyleIdx="3" presStyleCnt="11"/>
      <dgm:spPr/>
      <dgm:t>
        <a:bodyPr/>
        <a:lstStyle/>
        <a:p>
          <a:endParaRPr lang="fr-FR"/>
        </a:p>
      </dgm:t>
    </dgm:pt>
    <dgm:pt modelId="{5079834A-9555-49E2-9821-773A901B2DE9}" type="pres">
      <dgm:prSet presAssocID="{28092AC5-1733-45BE-9DA9-B9FDEF75009F}" presName="Name21" presStyleCnt="0"/>
      <dgm:spPr/>
    </dgm:pt>
    <dgm:pt modelId="{E597FDEF-415E-4246-A2EB-82A5688BB31A}" type="pres">
      <dgm:prSet presAssocID="{28092AC5-1733-45BE-9DA9-B9FDEF75009F}" presName="level2Shape" presStyleLbl="node4" presStyleIdx="3" presStyleCnt="11" custScaleX="207163" custScaleY="136555" custLinFactNeighborX="-24689" custLinFactNeighborY="5073"/>
      <dgm:spPr/>
      <dgm:t>
        <a:bodyPr/>
        <a:lstStyle/>
        <a:p>
          <a:endParaRPr lang="fr-FR"/>
        </a:p>
      </dgm:t>
    </dgm:pt>
    <dgm:pt modelId="{8118F79B-E903-477E-A84A-A73BD00EECE2}" type="pres">
      <dgm:prSet presAssocID="{28092AC5-1733-45BE-9DA9-B9FDEF75009F}" presName="hierChild3" presStyleCnt="0"/>
      <dgm:spPr/>
    </dgm:pt>
    <dgm:pt modelId="{E19588AE-01BB-4CE6-BB9F-F323F5B6B53D}" type="pres">
      <dgm:prSet presAssocID="{8E7FC423-7E23-45F4-B389-1DACC4C8F61F}" presName="Name19" presStyleLbl="parChTrans1D4" presStyleIdx="4" presStyleCnt="11"/>
      <dgm:spPr/>
      <dgm:t>
        <a:bodyPr/>
        <a:lstStyle/>
        <a:p>
          <a:endParaRPr lang="fr-FR"/>
        </a:p>
      </dgm:t>
    </dgm:pt>
    <dgm:pt modelId="{D311B17C-0157-493C-8FF1-0D2B830062CA}" type="pres">
      <dgm:prSet presAssocID="{063C22E4-AFD3-4ED8-965A-2821B3C1FFD8}" presName="Name21" presStyleCnt="0"/>
      <dgm:spPr/>
    </dgm:pt>
    <dgm:pt modelId="{33D89C06-A51F-454B-883B-28B1FEAF49AD}" type="pres">
      <dgm:prSet presAssocID="{063C22E4-AFD3-4ED8-965A-2821B3C1FFD8}" presName="level2Shape" presStyleLbl="node4" presStyleIdx="4" presStyleCnt="11" custScaleX="132630" custScaleY="155545" custLinFactNeighborX="-24521" custLinFactNeighborY="-16858"/>
      <dgm:spPr/>
      <dgm:t>
        <a:bodyPr/>
        <a:lstStyle/>
        <a:p>
          <a:endParaRPr lang="fr-FR"/>
        </a:p>
      </dgm:t>
    </dgm:pt>
    <dgm:pt modelId="{E5CBF65A-4E0D-4BC4-A986-7F5D14EAD235}" type="pres">
      <dgm:prSet presAssocID="{063C22E4-AFD3-4ED8-965A-2821B3C1FFD8}" presName="hierChild3" presStyleCnt="0"/>
      <dgm:spPr/>
    </dgm:pt>
    <dgm:pt modelId="{7CD3BDDF-1FA6-4904-9775-D9D6D38980D5}" type="pres">
      <dgm:prSet presAssocID="{796BC55E-6D03-44FE-817E-7152A640BA6A}" presName="Name19" presStyleLbl="parChTrans1D2" presStyleIdx="1" presStyleCnt="2"/>
      <dgm:spPr/>
      <dgm:t>
        <a:bodyPr/>
        <a:lstStyle/>
        <a:p>
          <a:endParaRPr lang="fr-FR"/>
        </a:p>
      </dgm:t>
    </dgm:pt>
    <dgm:pt modelId="{4ED4A41F-E1BE-4CC1-B908-7A7B1094F10D}" type="pres">
      <dgm:prSet presAssocID="{82BAAEF2-19C7-4CF8-8015-8675F112C000}" presName="Name21" presStyleCnt="0"/>
      <dgm:spPr/>
    </dgm:pt>
    <dgm:pt modelId="{59E02487-F93A-4CE5-9D48-3E2A1C989C07}" type="pres">
      <dgm:prSet presAssocID="{82BAAEF2-19C7-4CF8-8015-8675F112C000}" presName="level2Shape" presStyleLbl="node2" presStyleIdx="1" presStyleCnt="2" custScaleX="498804" custScaleY="62962" custLinFactNeighborX="335" custLinFactNeighborY="-1312"/>
      <dgm:spPr/>
      <dgm:t>
        <a:bodyPr/>
        <a:lstStyle/>
        <a:p>
          <a:endParaRPr lang="fr-FR"/>
        </a:p>
      </dgm:t>
    </dgm:pt>
    <dgm:pt modelId="{DC47FF93-30F0-4D19-A40B-9651173FCDE2}" type="pres">
      <dgm:prSet presAssocID="{82BAAEF2-19C7-4CF8-8015-8675F112C000}" presName="hierChild3" presStyleCnt="0"/>
      <dgm:spPr/>
    </dgm:pt>
    <dgm:pt modelId="{1790D9CA-3943-4B28-B262-D999300FE1C8}" type="pres">
      <dgm:prSet presAssocID="{9A57CA6D-5B54-462F-9AE9-4A33CCA4F000}" presName="Name19" presStyleLbl="parChTrans1D3" presStyleIdx="2" presStyleCnt="3"/>
      <dgm:spPr/>
      <dgm:t>
        <a:bodyPr/>
        <a:lstStyle/>
        <a:p>
          <a:endParaRPr lang="fr-FR"/>
        </a:p>
      </dgm:t>
    </dgm:pt>
    <dgm:pt modelId="{5A7BDB92-583B-4AE1-BAE0-1E10633B7231}" type="pres">
      <dgm:prSet presAssocID="{BF0A363E-AF8E-4B33-BCF5-4B87B3EA5DFC}" presName="Name21" presStyleCnt="0"/>
      <dgm:spPr/>
    </dgm:pt>
    <dgm:pt modelId="{66677417-A6E5-4E8B-8AF3-B5C3CFCFAE59}" type="pres">
      <dgm:prSet presAssocID="{BF0A363E-AF8E-4B33-BCF5-4B87B3EA5DFC}" presName="level2Shape" presStyleLbl="node3" presStyleIdx="2" presStyleCnt="3" custScaleX="286705" custScaleY="150940"/>
      <dgm:spPr/>
      <dgm:t>
        <a:bodyPr/>
        <a:lstStyle/>
        <a:p>
          <a:endParaRPr lang="fr-FR"/>
        </a:p>
      </dgm:t>
    </dgm:pt>
    <dgm:pt modelId="{D65BB63F-1D38-4EDA-B9DE-C615836435D1}" type="pres">
      <dgm:prSet presAssocID="{BF0A363E-AF8E-4B33-BCF5-4B87B3EA5DFC}" presName="hierChild3" presStyleCnt="0"/>
      <dgm:spPr/>
    </dgm:pt>
    <dgm:pt modelId="{2CDC4133-F863-48ED-992D-ED27D445EB77}" type="pres">
      <dgm:prSet presAssocID="{AFD668C9-787E-4649-AB85-C568721838E9}" presName="Name19" presStyleLbl="parChTrans1D4" presStyleIdx="5" presStyleCnt="11"/>
      <dgm:spPr/>
      <dgm:t>
        <a:bodyPr/>
        <a:lstStyle/>
        <a:p>
          <a:endParaRPr lang="fr-FR"/>
        </a:p>
      </dgm:t>
    </dgm:pt>
    <dgm:pt modelId="{486FC76C-AF0F-4309-8E57-01CCFD2B47F0}" type="pres">
      <dgm:prSet presAssocID="{7A733F2B-0AAA-4F08-823D-BB3CF3783F55}" presName="Name21" presStyleCnt="0"/>
      <dgm:spPr/>
    </dgm:pt>
    <dgm:pt modelId="{5A1A93FD-9EEC-4EC5-8CAD-3A3B91C40AEF}" type="pres">
      <dgm:prSet presAssocID="{7A733F2B-0AAA-4F08-823D-BB3CF3783F55}" presName="level2Shape" presStyleLbl="node4" presStyleIdx="5" presStyleCnt="11" custScaleX="170471" custScaleY="127303"/>
      <dgm:spPr/>
      <dgm:t>
        <a:bodyPr/>
        <a:lstStyle/>
        <a:p>
          <a:endParaRPr lang="fr-FR"/>
        </a:p>
      </dgm:t>
    </dgm:pt>
    <dgm:pt modelId="{C8992A08-74A0-4FA2-924A-7A16B3ECC397}" type="pres">
      <dgm:prSet presAssocID="{7A733F2B-0AAA-4F08-823D-BB3CF3783F55}" presName="hierChild3" presStyleCnt="0"/>
      <dgm:spPr/>
    </dgm:pt>
    <dgm:pt modelId="{B5C32C43-FA18-4C7C-B950-9754B9E4D817}" type="pres">
      <dgm:prSet presAssocID="{0F8875AF-5DBC-45CB-ABF5-DCF313EFFDC6}" presName="Name19" presStyleLbl="parChTrans1D4" presStyleIdx="6" presStyleCnt="11"/>
      <dgm:spPr/>
      <dgm:t>
        <a:bodyPr/>
        <a:lstStyle/>
        <a:p>
          <a:endParaRPr lang="fr-FR"/>
        </a:p>
      </dgm:t>
    </dgm:pt>
    <dgm:pt modelId="{FF0A21E2-76DF-4D35-B982-39F72CF3FDEC}" type="pres">
      <dgm:prSet presAssocID="{9CF9CE24-82A5-45A7-9D0C-B0AB39C765EF}" presName="Name21" presStyleCnt="0"/>
      <dgm:spPr/>
    </dgm:pt>
    <dgm:pt modelId="{CD2359BF-2587-4BE4-8F13-B46D12B0C1D4}" type="pres">
      <dgm:prSet presAssocID="{9CF9CE24-82A5-45A7-9D0C-B0AB39C765EF}" presName="level2Shape" presStyleLbl="node4" presStyleIdx="6" presStyleCnt="11" custScaleX="168647" custScaleY="121275"/>
      <dgm:spPr/>
      <dgm:t>
        <a:bodyPr/>
        <a:lstStyle/>
        <a:p>
          <a:endParaRPr lang="fr-FR"/>
        </a:p>
      </dgm:t>
    </dgm:pt>
    <dgm:pt modelId="{91430858-0177-4811-B263-01D2BB392CAF}" type="pres">
      <dgm:prSet presAssocID="{9CF9CE24-82A5-45A7-9D0C-B0AB39C765EF}" presName="hierChild3" presStyleCnt="0"/>
      <dgm:spPr/>
    </dgm:pt>
    <dgm:pt modelId="{1E66301A-3CB0-4389-AD1D-1DE784AB1EA8}" type="pres">
      <dgm:prSet presAssocID="{FAD1DFD2-1A9C-4790-AD42-71B9D2C031F0}" presName="Name19" presStyleLbl="parChTrans1D4" presStyleIdx="7" presStyleCnt="11"/>
      <dgm:spPr/>
      <dgm:t>
        <a:bodyPr/>
        <a:lstStyle/>
        <a:p>
          <a:endParaRPr lang="fr-FR"/>
        </a:p>
      </dgm:t>
    </dgm:pt>
    <dgm:pt modelId="{5B0B70E6-820A-4C05-82C8-D466CBF2302A}" type="pres">
      <dgm:prSet presAssocID="{2AD9EBD3-C866-4CAF-87A8-C3CAB0625A66}" presName="Name21" presStyleCnt="0"/>
      <dgm:spPr/>
    </dgm:pt>
    <dgm:pt modelId="{9AEADF66-FE80-442E-B1CE-5AFD3149E5A8}" type="pres">
      <dgm:prSet presAssocID="{2AD9EBD3-C866-4CAF-87A8-C3CAB0625A66}" presName="level2Shape" presStyleLbl="node4" presStyleIdx="7" presStyleCnt="11" custScaleX="129138" custScaleY="143109" custLinFactNeighborY="6152"/>
      <dgm:spPr/>
      <dgm:t>
        <a:bodyPr/>
        <a:lstStyle/>
        <a:p>
          <a:endParaRPr lang="fr-FR"/>
        </a:p>
      </dgm:t>
    </dgm:pt>
    <dgm:pt modelId="{1F77C255-4C3B-4E90-814B-F0052503FF1F}" type="pres">
      <dgm:prSet presAssocID="{2AD9EBD3-C866-4CAF-87A8-C3CAB0625A66}" presName="hierChild3" presStyleCnt="0"/>
      <dgm:spPr/>
    </dgm:pt>
    <dgm:pt modelId="{BB8E3846-2012-413C-802F-C76BDAA61B2B}" type="pres">
      <dgm:prSet presAssocID="{B85E58D0-B534-4D1E-B42C-9FFD92811671}" presName="Name19" presStyleLbl="parChTrans1D4" presStyleIdx="8" presStyleCnt="11"/>
      <dgm:spPr/>
      <dgm:t>
        <a:bodyPr/>
        <a:lstStyle/>
        <a:p>
          <a:endParaRPr lang="fr-FR"/>
        </a:p>
      </dgm:t>
    </dgm:pt>
    <dgm:pt modelId="{ED48E79D-2DE3-4BE1-8145-8D8D5FA521C1}" type="pres">
      <dgm:prSet presAssocID="{A61FF65C-655B-4A41-879D-A4C265221929}" presName="Name21" presStyleCnt="0"/>
      <dgm:spPr/>
    </dgm:pt>
    <dgm:pt modelId="{5C2B1AEF-70AF-4D10-B277-3B329B1E8B13}" type="pres">
      <dgm:prSet presAssocID="{A61FF65C-655B-4A41-879D-A4C265221929}" presName="level2Shape" presStyleLbl="node4" presStyleIdx="8" presStyleCnt="11" custScaleX="187359" custScaleY="124135" custLinFactNeighborX="1053"/>
      <dgm:spPr/>
      <dgm:t>
        <a:bodyPr/>
        <a:lstStyle/>
        <a:p>
          <a:endParaRPr lang="fr-FR"/>
        </a:p>
      </dgm:t>
    </dgm:pt>
    <dgm:pt modelId="{221CE741-E37D-4306-AC17-B73357AAE955}" type="pres">
      <dgm:prSet presAssocID="{A61FF65C-655B-4A41-879D-A4C265221929}" presName="hierChild3" presStyleCnt="0"/>
      <dgm:spPr/>
    </dgm:pt>
    <dgm:pt modelId="{8190EECB-B3C1-4491-B9A4-5F0AF005D166}" type="pres">
      <dgm:prSet presAssocID="{70B94EE6-2370-4B33-BBDC-BA10C7E7D2C7}" presName="Name19" presStyleLbl="parChTrans1D4" presStyleIdx="9" presStyleCnt="11"/>
      <dgm:spPr/>
      <dgm:t>
        <a:bodyPr/>
        <a:lstStyle/>
        <a:p>
          <a:endParaRPr lang="fr-FR"/>
        </a:p>
      </dgm:t>
    </dgm:pt>
    <dgm:pt modelId="{8BF85D1B-D3F0-40EB-BF3F-DD80293A16B7}" type="pres">
      <dgm:prSet presAssocID="{5846355C-6C33-4F41-A28A-3E766EE88FA4}" presName="Name21" presStyleCnt="0"/>
      <dgm:spPr/>
    </dgm:pt>
    <dgm:pt modelId="{19478F62-3F82-4272-A377-F59B5A8CC934}" type="pres">
      <dgm:prSet presAssocID="{5846355C-6C33-4F41-A28A-3E766EE88FA4}" presName="level2Shape" presStyleLbl="node4" presStyleIdx="9" presStyleCnt="11" custScaleX="175706" custScaleY="124451" custLinFactNeighborX="1052" custLinFactNeighborY="1580"/>
      <dgm:spPr/>
      <dgm:t>
        <a:bodyPr/>
        <a:lstStyle/>
        <a:p>
          <a:endParaRPr lang="fr-FR"/>
        </a:p>
      </dgm:t>
    </dgm:pt>
    <dgm:pt modelId="{7E5447E0-0F9C-44C7-81F8-0181F404CB3E}" type="pres">
      <dgm:prSet presAssocID="{5846355C-6C33-4F41-A28A-3E766EE88FA4}" presName="hierChild3" presStyleCnt="0"/>
      <dgm:spPr/>
    </dgm:pt>
    <dgm:pt modelId="{8903126A-3632-47DB-8280-CF62FE493320}" type="pres">
      <dgm:prSet presAssocID="{9F3A20C8-2649-4106-B8C1-B5A98BC12A25}" presName="Name19" presStyleLbl="parChTrans1D4" presStyleIdx="10" presStyleCnt="11"/>
      <dgm:spPr/>
      <dgm:t>
        <a:bodyPr/>
        <a:lstStyle/>
        <a:p>
          <a:endParaRPr lang="fr-FR"/>
        </a:p>
      </dgm:t>
    </dgm:pt>
    <dgm:pt modelId="{ABE41E3A-1F3F-46EA-A4D0-AC109E311053}" type="pres">
      <dgm:prSet presAssocID="{90449F6B-08E3-4DA8-AAD1-FB143AA2FD1A}" presName="Name21" presStyleCnt="0"/>
      <dgm:spPr/>
    </dgm:pt>
    <dgm:pt modelId="{51FA0BEC-BD3F-4CC9-9E38-C4EF7B4F8940}" type="pres">
      <dgm:prSet presAssocID="{90449F6B-08E3-4DA8-AAD1-FB143AA2FD1A}" presName="level2Shape" presStyleLbl="node4" presStyleIdx="10" presStyleCnt="11" custScaleX="121616" custScaleY="136615" custLinFactNeighborX="814" custLinFactNeighborY="13774"/>
      <dgm:spPr/>
      <dgm:t>
        <a:bodyPr/>
        <a:lstStyle/>
        <a:p>
          <a:endParaRPr lang="fr-FR"/>
        </a:p>
      </dgm:t>
    </dgm:pt>
    <dgm:pt modelId="{471A91D4-F0DD-4268-A758-93670FAA6A65}" type="pres">
      <dgm:prSet presAssocID="{90449F6B-08E3-4DA8-AAD1-FB143AA2FD1A}" presName="hierChild3" presStyleCnt="0"/>
      <dgm:spPr/>
    </dgm:pt>
    <dgm:pt modelId="{75E6BA48-B005-44B5-8297-98236C036987}" type="pres">
      <dgm:prSet presAssocID="{578035EC-71AF-48D9-967A-115EC1B11536}" presName="bgShapesFlow" presStyleCnt="0"/>
      <dgm:spPr/>
    </dgm:pt>
  </dgm:ptLst>
  <dgm:cxnLst>
    <dgm:cxn modelId="{9C52BE7F-85F0-4398-8986-A8BE1335105E}" type="presOf" srcId="{B823C137-8846-4647-8867-E4F5D822169C}" destId="{DDEE01F6-1E07-48B2-9ECB-79ED35038304}" srcOrd="0" destOrd="0" presId="urn:microsoft.com/office/officeart/2005/8/layout/hierarchy6"/>
    <dgm:cxn modelId="{4D604AB8-E658-421E-B75B-2B8BFA191F19}" srcId="{28092AC5-1733-45BE-9DA9-B9FDEF75009F}" destId="{063C22E4-AFD3-4ED8-965A-2821B3C1FFD8}" srcOrd="0" destOrd="0" parTransId="{8E7FC423-7E23-45F4-B389-1DACC4C8F61F}" sibTransId="{FD4760E1-DCA5-424C-A6E1-78C2DF5D8DED}"/>
    <dgm:cxn modelId="{41269971-32E7-41BD-AB67-57CEB3E630D0}" type="presOf" srcId="{8E7FC423-7E23-45F4-B389-1DACC4C8F61F}" destId="{E19588AE-01BB-4CE6-BB9F-F323F5B6B53D}" srcOrd="0" destOrd="0" presId="urn:microsoft.com/office/officeart/2005/8/layout/hierarchy6"/>
    <dgm:cxn modelId="{6B03057C-0C5F-443A-9C99-10CF88C56D8A}" srcId="{A61FF65C-655B-4A41-879D-A4C265221929}" destId="{5846355C-6C33-4F41-A28A-3E766EE88FA4}" srcOrd="0" destOrd="0" parTransId="{70B94EE6-2370-4B33-BBDC-BA10C7E7D2C7}" sibTransId="{7333ECB3-EC50-4089-A19A-01F2AB1097F0}"/>
    <dgm:cxn modelId="{55BED6F4-E54C-45C4-9074-3DEE4393EA2F}" type="presOf" srcId="{068FF054-627B-4A73-AECD-38330EAC22AF}" destId="{121D630B-8319-43D9-9846-AC32668517D6}" srcOrd="0" destOrd="0" presId="urn:microsoft.com/office/officeart/2005/8/layout/hierarchy6"/>
    <dgm:cxn modelId="{9226274B-D7FF-4A20-BE59-C02E2A0D8EC2}" type="presOf" srcId="{BF0A363E-AF8E-4B33-BCF5-4B87B3EA5DFC}" destId="{66677417-A6E5-4E8B-8AF3-B5C3CFCFAE59}" srcOrd="0" destOrd="0" presId="urn:microsoft.com/office/officeart/2005/8/layout/hierarchy6"/>
    <dgm:cxn modelId="{B707DCF2-993C-4891-A8E6-BF0302E9BA58}" srcId="{578035EC-71AF-48D9-967A-115EC1B11536}" destId="{46C709EA-7DB8-4579-8A2A-F76CC9B4D75C}" srcOrd="0" destOrd="0" parTransId="{C12B6E25-FE71-481C-928B-82049B22FBA8}" sibTransId="{F9D6318D-AA9F-425E-9548-EF97ABFF007A}"/>
    <dgm:cxn modelId="{4A18D0C8-EDC9-4260-B726-FCD58A0604D3}" type="presOf" srcId="{7A733F2B-0AAA-4F08-823D-BB3CF3783F55}" destId="{5A1A93FD-9EEC-4EC5-8CAD-3A3B91C40AEF}" srcOrd="0" destOrd="0" presId="urn:microsoft.com/office/officeart/2005/8/layout/hierarchy6"/>
    <dgm:cxn modelId="{71A66FFC-2C09-41D6-9954-5858222844C4}" type="presOf" srcId="{0F8875AF-5DBC-45CB-ABF5-DCF313EFFDC6}" destId="{B5C32C43-FA18-4C7C-B950-9754B9E4D817}" srcOrd="0" destOrd="0" presId="urn:microsoft.com/office/officeart/2005/8/layout/hierarchy6"/>
    <dgm:cxn modelId="{A539C62D-E1B4-4379-BDED-35E9D89E6663}" srcId="{BF0A363E-AF8E-4B33-BCF5-4B87B3EA5DFC}" destId="{A61FF65C-655B-4A41-879D-A4C265221929}" srcOrd="1" destOrd="0" parTransId="{B85E58D0-B534-4D1E-B42C-9FFD92811671}" sibTransId="{50413915-2E0B-45B6-B169-60D6E2190934}"/>
    <dgm:cxn modelId="{40A1FABE-BC53-4EFE-A988-1E6F17F7C75D}" type="presOf" srcId="{82BAAEF2-19C7-4CF8-8015-8675F112C000}" destId="{59E02487-F93A-4CE5-9D48-3E2A1C989C07}" srcOrd="0" destOrd="0" presId="urn:microsoft.com/office/officeart/2005/8/layout/hierarchy6"/>
    <dgm:cxn modelId="{96837682-4467-4A3C-A4CF-31B2DB3F8EF0}" type="presOf" srcId="{30BFDC00-61FF-4965-955C-E169EB133CDD}" destId="{D24506D7-B490-4FBE-B634-AAE5ADB39D9F}" srcOrd="0" destOrd="0" presId="urn:microsoft.com/office/officeart/2005/8/layout/hierarchy6"/>
    <dgm:cxn modelId="{E85EAA1A-8333-444D-B92E-3BB8F64D25E4}" srcId="{7A733F2B-0AAA-4F08-823D-BB3CF3783F55}" destId="{9CF9CE24-82A5-45A7-9D0C-B0AB39C765EF}" srcOrd="0" destOrd="0" parTransId="{0F8875AF-5DBC-45CB-ABF5-DCF313EFFDC6}" sibTransId="{D4F9400D-CC50-4829-8758-09E90E932788}"/>
    <dgm:cxn modelId="{8A9AC36F-43AD-41A0-AADD-D55215563297}" type="presOf" srcId="{5846355C-6C33-4F41-A28A-3E766EE88FA4}" destId="{19478F62-3F82-4272-A377-F59B5A8CC934}" srcOrd="0" destOrd="0" presId="urn:microsoft.com/office/officeart/2005/8/layout/hierarchy6"/>
    <dgm:cxn modelId="{2AA2C8FC-D7DB-42A0-ACD3-A277EE177558}" type="presOf" srcId="{2AD9EBD3-C866-4CAF-87A8-C3CAB0625A66}" destId="{9AEADF66-FE80-442E-B1CE-5AFD3149E5A8}" srcOrd="0" destOrd="0" presId="urn:microsoft.com/office/officeart/2005/8/layout/hierarchy6"/>
    <dgm:cxn modelId="{41331D10-3130-40F7-B7C7-CF36832C6FC4}" type="presOf" srcId="{C17EED14-FB37-42E4-A606-E77E2F90E36C}" destId="{0CFBB20A-5D97-413E-A02F-1393FEE1AEEC}" srcOrd="0" destOrd="0" presId="urn:microsoft.com/office/officeart/2005/8/layout/hierarchy6"/>
    <dgm:cxn modelId="{894474BD-DE86-406C-AC90-3D3C763D655E}" type="presOf" srcId="{B85E58D0-B534-4D1E-B42C-9FFD92811671}" destId="{BB8E3846-2012-413C-802F-C76BDAA61B2B}" srcOrd="0" destOrd="0" presId="urn:microsoft.com/office/officeart/2005/8/layout/hierarchy6"/>
    <dgm:cxn modelId="{836012D1-0596-4DB7-82E5-15312DE7A27D}" type="presOf" srcId="{28092AC5-1733-45BE-9DA9-B9FDEF75009F}" destId="{E597FDEF-415E-4246-A2EB-82A5688BB31A}" srcOrd="0" destOrd="0" presId="urn:microsoft.com/office/officeart/2005/8/layout/hierarchy6"/>
    <dgm:cxn modelId="{BEF8ED9D-9405-4F76-8F0D-93C127311F74}" type="presOf" srcId="{90449F6B-08E3-4DA8-AAD1-FB143AA2FD1A}" destId="{51FA0BEC-BD3F-4CC9-9E38-C4EF7B4F8940}" srcOrd="0" destOrd="0" presId="urn:microsoft.com/office/officeart/2005/8/layout/hierarchy6"/>
    <dgm:cxn modelId="{8E2FF45A-52EE-4768-89C2-0262D606E12B}" srcId="{9CF9CE24-82A5-45A7-9D0C-B0AB39C765EF}" destId="{2AD9EBD3-C866-4CAF-87A8-C3CAB0625A66}" srcOrd="0" destOrd="0" parTransId="{FAD1DFD2-1A9C-4790-AD42-71B9D2C031F0}" sibTransId="{B81A75EC-678F-444C-A761-0AEA320B29FE}"/>
    <dgm:cxn modelId="{021E1F65-D656-46FE-86F1-62BD59339CC4}" type="presOf" srcId="{578035EC-71AF-48D9-967A-115EC1B11536}" destId="{67BFC058-C0E8-4F78-BD85-64BB66484CFC}" srcOrd="0" destOrd="0" presId="urn:microsoft.com/office/officeart/2005/8/layout/hierarchy6"/>
    <dgm:cxn modelId="{0D8E6521-15E6-43A1-A0AF-41CF7863827A}" srcId="{B4029553-314C-42A1-A373-CBF3B5F42761}" destId="{068FF054-627B-4A73-AECD-38330EAC22AF}" srcOrd="0" destOrd="0" parTransId="{3467B82F-4485-4DCA-8F57-1A9319CF2340}" sibTransId="{15DC7839-F0A2-404C-9FC0-3289CD21BC96}"/>
    <dgm:cxn modelId="{A35DCA06-6346-4017-8ACA-9D2BE29E7870}" type="presOf" srcId="{6ED2E334-F4EB-4474-BDAE-8C4B95DAD9B0}" destId="{7D0BAAE7-53E5-49DE-A67B-3F3BA09E8A5A}" srcOrd="0" destOrd="0" presId="urn:microsoft.com/office/officeart/2005/8/layout/hierarchy6"/>
    <dgm:cxn modelId="{38AE1728-9BFB-4B2B-B0F5-3EDD82DB98AF}" type="presOf" srcId="{3D925896-E6BB-4105-A422-2BCE48982972}" destId="{74DB9AAC-0899-4F61-848C-7B8F523B05E4}" srcOrd="0" destOrd="0" presId="urn:microsoft.com/office/officeart/2005/8/layout/hierarchy6"/>
    <dgm:cxn modelId="{E4601B31-6502-4DC8-83E9-FF6747E42AA9}" srcId="{6ED2E334-F4EB-4474-BDAE-8C4B95DAD9B0}" destId="{1598E0BF-F63D-4F8C-A7A0-4B72167FE4BD}" srcOrd="0" destOrd="0" parTransId="{30BFDC00-61FF-4965-955C-E169EB133CDD}" sibTransId="{D678E643-38A9-4543-8B4A-23BB181591EF}"/>
    <dgm:cxn modelId="{21AEC364-18E3-4284-8A85-356B66D7691E}" srcId="{6ED2E334-F4EB-4474-BDAE-8C4B95DAD9B0}" destId="{B4029553-314C-42A1-A373-CBF3B5F42761}" srcOrd="1" destOrd="0" parTransId="{3D925896-E6BB-4105-A422-2BCE48982972}" sibTransId="{B227D388-7FF7-438B-9929-3C8F9378A38D}"/>
    <dgm:cxn modelId="{C7B7A5EC-6FC3-4C52-A4BC-6EE0AA1AB8F5}" srcId="{068FF054-627B-4A73-AECD-38330EAC22AF}" destId="{28092AC5-1733-45BE-9DA9-B9FDEF75009F}" srcOrd="0" destOrd="0" parTransId="{C4C2EE33-4F6E-49B0-BD60-5DA8230AE168}" sibTransId="{ED3EB12B-9A9C-4E01-B723-4789B9515A2C}"/>
    <dgm:cxn modelId="{9A020BF6-DABD-41E7-9F71-E7CED82D98A2}" type="presOf" srcId="{A61FF65C-655B-4A41-879D-A4C265221929}" destId="{5C2B1AEF-70AF-4D10-B277-3B329B1E8B13}" srcOrd="0" destOrd="0" presId="urn:microsoft.com/office/officeart/2005/8/layout/hierarchy6"/>
    <dgm:cxn modelId="{81E4ABB6-E346-46E6-B0BB-CE24FF12D105}" type="presOf" srcId="{99D659F7-FAED-4ECA-8632-B8A9CB8077FD}" destId="{6C3884E5-BB93-4092-A200-3D6D29499138}" srcOrd="0" destOrd="0" presId="urn:microsoft.com/office/officeart/2005/8/layout/hierarchy6"/>
    <dgm:cxn modelId="{58757F2E-F2CE-4C91-A9C2-A1B692AC8D82}" srcId="{BF0A363E-AF8E-4B33-BCF5-4B87B3EA5DFC}" destId="{7A733F2B-0AAA-4F08-823D-BB3CF3783F55}" srcOrd="0" destOrd="0" parTransId="{AFD668C9-787E-4649-AB85-C568721838E9}" sibTransId="{C6037015-777C-4244-9E44-6D979F6DB69A}"/>
    <dgm:cxn modelId="{82A18DF0-525D-4D91-87B9-76F01A83B3DF}" type="presOf" srcId="{1598E0BF-F63D-4F8C-A7A0-4B72167FE4BD}" destId="{6706DC9D-3CC7-45D9-ABDF-F76FD67683F8}" srcOrd="0" destOrd="0" presId="urn:microsoft.com/office/officeart/2005/8/layout/hierarchy6"/>
    <dgm:cxn modelId="{481FAC40-A642-4B7E-8149-21B5E9635180}" type="presOf" srcId="{9CF9CE24-82A5-45A7-9D0C-B0AB39C765EF}" destId="{CD2359BF-2587-4BE4-8F13-B46D12B0C1D4}" srcOrd="0" destOrd="0" presId="urn:microsoft.com/office/officeart/2005/8/layout/hierarchy6"/>
    <dgm:cxn modelId="{09B1CABD-78D3-467E-90E3-1F766B462ED4}" type="presOf" srcId="{9F3A20C8-2649-4106-B8C1-B5A98BC12A25}" destId="{8903126A-3632-47DB-8280-CF62FE493320}" srcOrd="0" destOrd="0" presId="urn:microsoft.com/office/officeart/2005/8/layout/hierarchy6"/>
    <dgm:cxn modelId="{E88738B7-5403-44B9-A775-04A791B7A807}" srcId="{5846355C-6C33-4F41-A28A-3E766EE88FA4}" destId="{90449F6B-08E3-4DA8-AAD1-FB143AA2FD1A}" srcOrd="0" destOrd="0" parTransId="{9F3A20C8-2649-4106-B8C1-B5A98BC12A25}" sibTransId="{6986227E-1DE9-4032-8262-87B0A073DD39}"/>
    <dgm:cxn modelId="{5744C7C7-0650-49B6-B284-80F4C0C52AB5}" type="presOf" srcId="{3467B82F-4485-4DCA-8F57-1A9319CF2340}" destId="{408C15AB-9E84-4D0A-BAB3-EAD57C579726}" srcOrd="0" destOrd="0" presId="urn:microsoft.com/office/officeart/2005/8/layout/hierarchy6"/>
    <dgm:cxn modelId="{826DF175-576D-47A8-88B7-7B4BF07BC52B}" type="presOf" srcId="{0FA556A0-52E4-43A7-BACA-A4758FFB5263}" destId="{B21E0E43-CCF6-418F-9D25-DE25674066DF}" srcOrd="0" destOrd="0" presId="urn:microsoft.com/office/officeart/2005/8/layout/hierarchy6"/>
    <dgm:cxn modelId="{D9901401-B8F6-42A8-BAF3-4874FCA581F7}" srcId="{82BAAEF2-19C7-4CF8-8015-8675F112C000}" destId="{BF0A363E-AF8E-4B33-BCF5-4B87B3EA5DFC}" srcOrd="0" destOrd="0" parTransId="{9A57CA6D-5B54-462F-9AE9-4A33CCA4F000}" sibTransId="{D0F7161B-52F5-41CD-A2B4-6885B56DC3B2}"/>
    <dgm:cxn modelId="{4C9D64C6-2D35-44D3-99F7-A338E7F18366}" srcId="{C17EED14-FB37-42E4-A606-E77E2F90E36C}" destId="{B823C137-8846-4647-8867-E4F5D822169C}" srcOrd="0" destOrd="0" parTransId="{0FA556A0-52E4-43A7-BACA-A4758FFB5263}" sibTransId="{F1982CBE-8A64-4132-944A-6B14F87D01A0}"/>
    <dgm:cxn modelId="{73EB02B9-E237-4F0A-8132-54D517616322}" srcId="{1598E0BF-F63D-4F8C-A7A0-4B72167FE4BD}" destId="{C17EED14-FB37-42E4-A606-E77E2F90E36C}" srcOrd="0" destOrd="0" parTransId="{F448A539-C51E-48CD-973F-FAF8A90E4F6C}" sibTransId="{99B27537-206A-4720-A1C6-B62712516A70}"/>
    <dgm:cxn modelId="{491F9933-FBB8-4A3A-B80C-6E8DE129B837}" type="presOf" srcId="{B4029553-314C-42A1-A373-CBF3B5F42761}" destId="{1430CD6B-614C-47C1-B57B-0DE11791A0A4}" srcOrd="0" destOrd="0" presId="urn:microsoft.com/office/officeart/2005/8/layout/hierarchy6"/>
    <dgm:cxn modelId="{C1F68E28-8CFA-4250-A0A5-191FF3FE68AD}" type="presOf" srcId="{F448A539-C51E-48CD-973F-FAF8A90E4F6C}" destId="{435DC1EB-5217-40E0-AD9C-1AB8AB6FECBD}" srcOrd="0" destOrd="0" presId="urn:microsoft.com/office/officeart/2005/8/layout/hierarchy6"/>
    <dgm:cxn modelId="{F0370604-E850-40ED-A652-A90A6FD33544}" type="presOf" srcId="{063C22E4-AFD3-4ED8-965A-2821B3C1FFD8}" destId="{33D89C06-A51F-454B-883B-28B1FEAF49AD}" srcOrd="0" destOrd="0" presId="urn:microsoft.com/office/officeart/2005/8/layout/hierarchy6"/>
    <dgm:cxn modelId="{DEE35DC3-8C4E-45EE-9E2C-51C7416A5C90}" type="presOf" srcId="{70B94EE6-2370-4B33-BBDC-BA10C7E7D2C7}" destId="{8190EECB-B3C1-4491-B9A4-5F0AF005D166}" srcOrd="0" destOrd="0" presId="urn:microsoft.com/office/officeart/2005/8/layout/hierarchy6"/>
    <dgm:cxn modelId="{D72C1D93-937A-4B49-A87E-77380B48CF7D}" type="presOf" srcId="{FAD1DFD2-1A9C-4790-AD42-71B9D2C031F0}" destId="{1E66301A-3CB0-4389-AD1D-1DE784AB1EA8}" srcOrd="0" destOrd="0" presId="urn:microsoft.com/office/officeart/2005/8/layout/hierarchy6"/>
    <dgm:cxn modelId="{4022F919-FFB3-4409-BC85-E1340A3C0D4C}" srcId="{46C709EA-7DB8-4579-8A2A-F76CC9B4D75C}" destId="{6ED2E334-F4EB-4474-BDAE-8C4B95DAD9B0}" srcOrd="0" destOrd="0" parTransId="{99D659F7-FAED-4ECA-8632-B8A9CB8077FD}" sibTransId="{4EC892FF-E28E-4FDA-9EF2-26675C29435F}"/>
    <dgm:cxn modelId="{B7C6BB66-9E07-4C91-B281-F6A96F27CB33}" type="presOf" srcId="{796BC55E-6D03-44FE-817E-7152A640BA6A}" destId="{7CD3BDDF-1FA6-4904-9775-D9D6D38980D5}" srcOrd="0" destOrd="0" presId="urn:microsoft.com/office/officeart/2005/8/layout/hierarchy6"/>
    <dgm:cxn modelId="{D56C1ED0-B1AF-4A69-949F-0DE3A27518C2}" type="presOf" srcId="{AFD668C9-787E-4649-AB85-C568721838E9}" destId="{2CDC4133-F863-48ED-992D-ED27D445EB77}" srcOrd="0" destOrd="0" presId="urn:microsoft.com/office/officeart/2005/8/layout/hierarchy6"/>
    <dgm:cxn modelId="{F78C343C-60C6-45D8-A2EE-98A92F3FDD43}" srcId="{46C709EA-7DB8-4579-8A2A-F76CC9B4D75C}" destId="{82BAAEF2-19C7-4CF8-8015-8675F112C000}" srcOrd="1" destOrd="0" parTransId="{796BC55E-6D03-44FE-817E-7152A640BA6A}" sibTransId="{7C95F612-4549-4E5C-9536-190D48E052FA}"/>
    <dgm:cxn modelId="{0A656BC1-B42B-490E-9DFC-9C7EBEE778E9}" type="presOf" srcId="{46C709EA-7DB8-4579-8A2A-F76CC9B4D75C}" destId="{E4503D70-00D2-4744-B924-E6321906A16D}" srcOrd="0" destOrd="0" presId="urn:microsoft.com/office/officeart/2005/8/layout/hierarchy6"/>
    <dgm:cxn modelId="{A68994CD-0C8A-43CB-A12C-FA83E4D1AD95}" type="presOf" srcId="{9A57CA6D-5B54-462F-9AE9-4A33CCA4F000}" destId="{1790D9CA-3943-4B28-B262-D999300FE1C8}" srcOrd="0" destOrd="0" presId="urn:microsoft.com/office/officeart/2005/8/layout/hierarchy6"/>
    <dgm:cxn modelId="{5441EC1A-0D49-4CD9-9A07-BBE248F03604}" type="presOf" srcId="{C4C2EE33-4F6E-49B0-BD60-5DA8230AE168}" destId="{8185CC18-7E91-470A-926D-35DA33F2D1D0}" srcOrd="0" destOrd="0" presId="urn:microsoft.com/office/officeart/2005/8/layout/hierarchy6"/>
    <dgm:cxn modelId="{749AA05C-A723-439C-BC3F-3D64393F8F18}" type="presParOf" srcId="{67BFC058-C0E8-4F78-BD85-64BB66484CFC}" destId="{123D90E8-58B5-48C7-8927-B64EC2EBC1DA}" srcOrd="0" destOrd="0" presId="urn:microsoft.com/office/officeart/2005/8/layout/hierarchy6"/>
    <dgm:cxn modelId="{7A26E734-A856-4498-A461-3CA9AA3ADA5A}" type="presParOf" srcId="{123D90E8-58B5-48C7-8927-B64EC2EBC1DA}" destId="{9EE1E04D-144D-4A94-ADA8-2C1EF520C528}" srcOrd="0" destOrd="0" presId="urn:microsoft.com/office/officeart/2005/8/layout/hierarchy6"/>
    <dgm:cxn modelId="{AC825D0D-4947-4071-9104-6D5F3B2BE80B}" type="presParOf" srcId="{9EE1E04D-144D-4A94-ADA8-2C1EF520C528}" destId="{88F20240-AAF6-4D7F-86F6-56C1E6142420}" srcOrd="0" destOrd="0" presId="urn:microsoft.com/office/officeart/2005/8/layout/hierarchy6"/>
    <dgm:cxn modelId="{96D149E6-971C-4C82-8AB8-BC0FD5C2484A}" type="presParOf" srcId="{88F20240-AAF6-4D7F-86F6-56C1E6142420}" destId="{E4503D70-00D2-4744-B924-E6321906A16D}" srcOrd="0" destOrd="0" presId="urn:microsoft.com/office/officeart/2005/8/layout/hierarchy6"/>
    <dgm:cxn modelId="{97B34CD0-F907-46A2-974C-76C21B3AF77F}" type="presParOf" srcId="{88F20240-AAF6-4D7F-86F6-56C1E6142420}" destId="{FBBF221E-3E11-4122-803F-C48FA3B5BA2A}" srcOrd="1" destOrd="0" presId="urn:microsoft.com/office/officeart/2005/8/layout/hierarchy6"/>
    <dgm:cxn modelId="{379583E7-EF72-4DEB-B1C1-AFF0C876F71B}" type="presParOf" srcId="{FBBF221E-3E11-4122-803F-C48FA3B5BA2A}" destId="{6C3884E5-BB93-4092-A200-3D6D29499138}" srcOrd="0" destOrd="0" presId="urn:microsoft.com/office/officeart/2005/8/layout/hierarchy6"/>
    <dgm:cxn modelId="{D1179B2E-A1F2-493F-8578-82895490B1BA}" type="presParOf" srcId="{FBBF221E-3E11-4122-803F-C48FA3B5BA2A}" destId="{57131AEF-16DC-4B68-AB7A-60FB08C91B9D}" srcOrd="1" destOrd="0" presId="urn:microsoft.com/office/officeart/2005/8/layout/hierarchy6"/>
    <dgm:cxn modelId="{64519A5F-E1D3-4606-8355-A8B66F59A8E0}" type="presParOf" srcId="{57131AEF-16DC-4B68-AB7A-60FB08C91B9D}" destId="{7D0BAAE7-53E5-49DE-A67B-3F3BA09E8A5A}" srcOrd="0" destOrd="0" presId="urn:microsoft.com/office/officeart/2005/8/layout/hierarchy6"/>
    <dgm:cxn modelId="{45F02888-D00B-4E31-8296-DC4606BCCC9B}" type="presParOf" srcId="{57131AEF-16DC-4B68-AB7A-60FB08C91B9D}" destId="{224E6F2E-F724-4086-B177-35E23135AA24}" srcOrd="1" destOrd="0" presId="urn:microsoft.com/office/officeart/2005/8/layout/hierarchy6"/>
    <dgm:cxn modelId="{CAF368EA-F904-4728-BDA5-B834B0DC54DC}" type="presParOf" srcId="{224E6F2E-F724-4086-B177-35E23135AA24}" destId="{D24506D7-B490-4FBE-B634-AAE5ADB39D9F}" srcOrd="0" destOrd="0" presId="urn:microsoft.com/office/officeart/2005/8/layout/hierarchy6"/>
    <dgm:cxn modelId="{55620AEF-216D-4288-B946-A57CC4D6C299}" type="presParOf" srcId="{224E6F2E-F724-4086-B177-35E23135AA24}" destId="{BA8E59E2-E61F-48EC-B9D0-B1B8E127430B}" srcOrd="1" destOrd="0" presId="urn:microsoft.com/office/officeart/2005/8/layout/hierarchy6"/>
    <dgm:cxn modelId="{C7DC0C4C-2802-4F56-8877-81176B214338}" type="presParOf" srcId="{BA8E59E2-E61F-48EC-B9D0-B1B8E127430B}" destId="{6706DC9D-3CC7-45D9-ABDF-F76FD67683F8}" srcOrd="0" destOrd="0" presId="urn:microsoft.com/office/officeart/2005/8/layout/hierarchy6"/>
    <dgm:cxn modelId="{D1CDE111-9EC6-4E1B-B345-67C68E7608B5}" type="presParOf" srcId="{BA8E59E2-E61F-48EC-B9D0-B1B8E127430B}" destId="{4A5D4F12-6A1E-4DA4-946C-F741CE811141}" srcOrd="1" destOrd="0" presId="urn:microsoft.com/office/officeart/2005/8/layout/hierarchy6"/>
    <dgm:cxn modelId="{C9903936-2C88-491E-8A47-8E0EB65F0477}" type="presParOf" srcId="{4A5D4F12-6A1E-4DA4-946C-F741CE811141}" destId="{435DC1EB-5217-40E0-AD9C-1AB8AB6FECBD}" srcOrd="0" destOrd="0" presId="urn:microsoft.com/office/officeart/2005/8/layout/hierarchy6"/>
    <dgm:cxn modelId="{1A9B9E89-F5BA-48B1-AB88-4BE0DE2B687D}" type="presParOf" srcId="{4A5D4F12-6A1E-4DA4-946C-F741CE811141}" destId="{DEAD7DDE-76DD-4F82-B746-6BAD429ED00A}" srcOrd="1" destOrd="0" presId="urn:microsoft.com/office/officeart/2005/8/layout/hierarchy6"/>
    <dgm:cxn modelId="{A9E21B3F-7E30-4D87-A45B-F0D71D23FF86}" type="presParOf" srcId="{DEAD7DDE-76DD-4F82-B746-6BAD429ED00A}" destId="{0CFBB20A-5D97-413E-A02F-1393FEE1AEEC}" srcOrd="0" destOrd="0" presId="urn:microsoft.com/office/officeart/2005/8/layout/hierarchy6"/>
    <dgm:cxn modelId="{428CB616-81B8-405F-821D-E2B876B2EA94}" type="presParOf" srcId="{DEAD7DDE-76DD-4F82-B746-6BAD429ED00A}" destId="{25679323-B18E-4BEA-A770-76E9B36BC841}" srcOrd="1" destOrd="0" presId="urn:microsoft.com/office/officeart/2005/8/layout/hierarchy6"/>
    <dgm:cxn modelId="{680D8F8A-441B-4618-AA27-A74BA7756F26}" type="presParOf" srcId="{25679323-B18E-4BEA-A770-76E9B36BC841}" destId="{B21E0E43-CCF6-418F-9D25-DE25674066DF}" srcOrd="0" destOrd="0" presId="urn:microsoft.com/office/officeart/2005/8/layout/hierarchy6"/>
    <dgm:cxn modelId="{12466BFA-8BDE-44D7-A39E-C7FCB4914D13}" type="presParOf" srcId="{25679323-B18E-4BEA-A770-76E9B36BC841}" destId="{B3265D56-A128-44E7-8993-97233F39D28E}" srcOrd="1" destOrd="0" presId="urn:microsoft.com/office/officeart/2005/8/layout/hierarchy6"/>
    <dgm:cxn modelId="{A32C65B2-117C-400D-B7C9-55997FB35400}" type="presParOf" srcId="{B3265D56-A128-44E7-8993-97233F39D28E}" destId="{DDEE01F6-1E07-48B2-9ECB-79ED35038304}" srcOrd="0" destOrd="0" presId="urn:microsoft.com/office/officeart/2005/8/layout/hierarchy6"/>
    <dgm:cxn modelId="{C7A2B1AE-EE01-4E23-B3E6-E8F403C3D06E}" type="presParOf" srcId="{B3265D56-A128-44E7-8993-97233F39D28E}" destId="{BBB8C1A1-1B01-44DC-BFB1-A29F058FC16A}" srcOrd="1" destOrd="0" presId="urn:microsoft.com/office/officeart/2005/8/layout/hierarchy6"/>
    <dgm:cxn modelId="{79909B55-5E5C-491E-A536-BC2A8A33E294}" type="presParOf" srcId="{224E6F2E-F724-4086-B177-35E23135AA24}" destId="{74DB9AAC-0899-4F61-848C-7B8F523B05E4}" srcOrd="2" destOrd="0" presId="urn:microsoft.com/office/officeart/2005/8/layout/hierarchy6"/>
    <dgm:cxn modelId="{5D635FA2-BA8D-4A9F-824E-67BAE612D855}" type="presParOf" srcId="{224E6F2E-F724-4086-B177-35E23135AA24}" destId="{1B0DE0CB-E0D8-4190-ADAD-96FCF7137326}" srcOrd="3" destOrd="0" presId="urn:microsoft.com/office/officeart/2005/8/layout/hierarchy6"/>
    <dgm:cxn modelId="{F50F7A82-A715-45E2-8BB2-F838E68014E1}" type="presParOf" srcId="{1B0DE0CB-E0D8-4190-ADAD-96FCF7137326}" destId="{1430CD6B-614C-47C1-B57B-0DE11791A0A4}" srcOrd="0" destOrd="0" presId="urn:microsoft.com/office/officeart/2005/8/layout/hierarchy6"/>
    <dgm:cxn modelId="{6D104495-D3BA-4B36-B0BB-F3FEAF7BFB74}" type="presParOf" srcId="{1B0DE0CB-E0D8-4190-ADAD-96FCF7137326}" destId="{6057585F-71BE-46F6-89AD-C1EC2675505A}" srcOrd="1" destOrd="0" presId="urn:microsoft.com/office/officeart/2005/8/layout/hierarchy6"/>
    <dgm:cxn modelId="{26EB8380-5572-4183-8FEF-8B7AAE766F88}" type="presParOf" srcId="{6057585F-71BE-46F6-89AD-C1EC2675505A}" destId="{408C15AB-9E84-4D0A-BAB3-EAD57C579726}" srcOrd="0" destOrd="0" presId="urn:microsoft.com/office/officeart/2005/8/layout/hierarchy6"/>
    <dgm:cxn modelId="{E189BCEF-BDCA-498F-91C7-1FCEE12E3F90}" type="presParOf" srcId="{6057585F-71BE-46F6-89AD-C1EC2675505A}" destId="{32BB5BCA-01B2-48ED-9453-126B44B28F30}" srcOrd="1" destOrd="0" presId="urn:microsoft.com/office/officeart/2005/8/layout/hierarchy6"/>
    <dgm:cxn modelId="{DF36FC64-5A62-4EBC-A0C1-A96E9BA29E35}" type="presParOf" srcId="{32BB5BCA-01B2-48ED-9453-126B44B28F30}" destId="{121D630B-8319-43D9-9846-AC32668517D6}" srcOrd="0" destOrd="0" presId="urn:microsoft.com/office/officeart/2005/8/layout/hierarchy6"/>
    <dgm:cxn modelId="{CFA40B2C-CC4A-447C-B9E7-AAE0CD3C086E}" type="presParOf" srcId="{32BB5BCA-01B2-48ED-9453-126B44B28F30}" destId="{F879EA47-A07F-45A2-8F8A-5406A00DDA7B}" srcOrd="1" destOrd="0" presId="urn:microsoft.com/office/officeart/2005/8/layout/hierarchy6"/>
    <dgm:cxn modelId="{7C8AA7C1-3131-4372-8BFA-AC9B161B1173}" type="presParOf" srcId="{F879EA47-A07F-45A2-8F8A-5406A00DDA7B}" destId="{8185CC18-7E91-470A-926D-35DA33F2D1D0}" srcOrd="0" destOrd="0" presId="urn:microsoft.com/office/officeart/2005/8/layout/hierarchy6"/>
    <dgm:cxn modelId="{69F2AABC-A4D6-428C-AD88-C31784E1001B}" type="presParOf" srcId="{F879EA47-A07F-45A2-8F8A-5406A00DDA7B}" destId="{5079834A-9555-49E2-9821-773A901B2DE9}" srcOrd="1" destOrd="0" presId="urn:microsoft.com/office/officeart/2005/8/layout/hierarchy6"/>
    <dgm:cxn modelId="{78435426-8058-4B1E-BE2B-387EB7DD31D1}" type="presParOf" srcId="{5079834A-9555-49E2-9821-773A901B2DE9}" destId="{E597FDEF-415E-4246-A2EB-82A5688BB31A}" srcOrd="0" destOrd="0" presId="urn:microsoft.com/office/officeart/2005/8/layout/hierarchy6"/>
    <dgm:cxn modelId="{6D20433C-C20A-481D-8F6B-D8E2EABF7D30}" type="presParOf" srcId="{5079834A-9555-49E2-9821-773A901B2DE9}" destId="{8118F79B-E903-477E-A84A-A73BD00EECE2}" srcOrd="1" destOrd="0" presId="urn:microsoft.com/office/officeart/2005/8/layout/hierarchy6"/>
    <dgm:cxn modelId="{A278CDE7-A722-4FE9-9590-827FE2D36A49}" type="presParOf" srcId="{8118F79B-E903-477E-A84A-A73BD00EECE2}" destId="{E19588AE-01BB-4CE6-BB9F-F323F5B6B53D}" srcOrd="0" destOrd="0" presId="urn:microsoft.com/office/officeart/2005/8/layout/hierarchy6"/>
    <dgm:cxn modelId="{6CDABEF6-7681-4CA1-966A-49A0AA162022}" type="presParOf" srcId="{8118F79B-E903-477E-A84A-A73BD00EECE2}" destId="{D311B17C-0157-493C-8FF1-0D2B830062CA}" srcOrd="1" destOrd="0" presId="urn:microsoft.com/office/officeart/2005/8/layout/hierarchy6"/>
    <dgm:cxn modelId="{08E8B9FC-DC46-4A3C-8DDC-A0F053D6C894}" type="presParOf" srcId="{D311B17C-0157-493C-8FF1-0D2B830062CA}" destId="{33D89C06-A51F-454B-883B-28B1FEAF49AD}" srcOrd="0" destOrd="0" presId="urn:microsoft.com/office/officeart/2005/8/layout/hierarchy6"/>
    <dgm:cxn modelId="{16F30C21-8702-4D83-AC4F-737194E55A03}" type="presParOf" srcId="{D311B17C-0157-493C-8FF1-0D2B830062CA}" destId="{E5CBF65A-4E0D-4BC4-A986-7F5D14EAD235}" srcOrd="1" destOrd="0" presId="urn:microsoft.com/office/officeart/2005/8/layout/hierarchy6"/>
    <dgm:cxn modelId="{345F973D-4E6E-43EE-8312-6BD4E3AF0A47}" type="presParOf" srcId="{FBBF221E-3E11-4122-803F-C48FA3B5BA2A}" destId="{7CD3BDDF-1FA6-4904-9775-D9D6D38980D5}" srcOrd="2" destOrd="0" presId="urn:microsoft.com/office/officeart/2005/8/layout/hierarchy6"/>
    <dgm:cxn modelId="{EB492B6E-4631-43D3-BA01-9A3C9AA9F589}" type="presParOf" srcId="{FBBF221E-3E11-4122-803F-C48FA3B5BA2A}" destId="{4ED4A41F-E1BE-4CC1-B908-7A7B1094F10D}" srcOrd="3" destOrd="0" presId="urn:microsoft.com/office/officeart/2005/8/layout/hierarchy6"/>
    <dgm:cxn modelId="{A3A6B529-80F2-47D0-896A-914B31FD1EEA}" type="presParOf" srcId="{4ED4A41F-E1BE-4CC1-B908-7A7B1094F10D}" destId="{59E02487-F93A-4CE5-9D48-3E2A1C989C07}" srcOrd="0" destOrd="0" presId="urn:microsoft.com/office/officeart/2005/8/layout/hierarchy6"/>
    <dgm:cxn modelId="{8360FE6E-3E82-4DF3-8E23-3F4980B289A8}" type="presParOf" srcId="{4ED4A41F-E1BE-4CC1-B908-7A7B1094F10D}" destId="{DC47FF93-30F0-4D19-A40B-9651173FCDE2}" srcOrd="1" destOrd="0" presId="urn:microsoft.com/office/officeart/2005/8/layout/hierarchy6"/>
    <dgm:cxn modelId="{27285F2D-DBCD-448D-9768-8E80149DD70C}" type="presParOf" srcId="{DC47FF93-30F0-4D19-A40B-9651173FCDE2}" destId="{1790D9CA-3943-4B28-B262-D999300FE1C8}" srcOrd="0" destOrd="0" presId="urn:microsoft.com/office/officeart/2005/8/layout/hierarchy6"/>
    <dgm:cxn modelId="{2A121C08-9DEF-4AD1-93CD-65D361E3C3F6}" type="presParOf" srcId="{DC47FF93-30F0-4D19-A40B-9651173FCDE2}" destId="{5A7BDB92-583B-4AE1-BAE0-1E10633B7231}" srcOrd="1" destOrd="0" presId="urn:microsoft.com/office/officeart/2005/8/layout/hierarchy6"/>
    <dgm:cxn modelId="{2E708908-F79A-4989-BF78-59DAE5D88828}" type="presParOf" srcId="{5A7BDB92-583B-4AE1-BAE0-1E10633B7231}" destId="{66677417-A6E5-4E8B-8AF3-B5C3CFCFAE59}" srcOrd="0" destOrd="0" presId="urn:microsoft.com/office/officeart/2005/8/layout/hierarchy6"/>
    <dgm:cxn modelId="{CA03E460-A5AC-4027-82C4-7F0C85F12122}" type="presParOf" srcId="{5A7BDB92-583B-4AE1-BAE0-1E10633B7231}" destId="{D65BB63F-1D38-4EDA-B9DE-C615836435D1}" srcOrd="1" destOrd="0" presId="urn:microsoft.com/office/officeart/2005/8/layout/hierarchy6"/>
    <dgm:cxn modelId="{401C5D59-BAD4-4874-AD51-57393CE1021B}" type="presParOf" srcId="{D65BB63F-1D38-4EDA-B9DE-C615836435D1}" destId="{2CDC4133-F863-48ED-992D-ED27D445EB77}" srcOrd="0" destOrd="0" presId="urn:microsoft.com/office/officeart/2005/8/layout/hierarchy6"/>
    <dgm:cxn modelId="{0935A107-9832-4205-8104-76063F317A7F}" type="presParOf" srcId="{D65BB63F-1D38-4EDA-B9DE-C615836435D1}" destId="{486FC76C-AF0F-4309-8E57-01CCFD2B47F0}" srcOrd="1" destOrd="0" presId="urn:microsoft.com/office/officeart/2005/8/layout/hierarchy6"/>
    <dgm:cxn modelId="{DB76FBF2-8387-4B60-9740-123AB70B1A0C}" type="presParOf" srcId="{486FC76C-AF0F-4309-8E57-01CCFD2B47F0}" destId="{5A1A93FD-9EEC-4EC5-8CAD-3A3B91C40AEF}" srcOrd="0" destOrd="0" presId="urn:microsoft.com/office/officeart/2005/8/layout/hierarchy6"/>
    <dgm:cxn modelId="{330EBD86-938D-4BCF-A321-4E9BCBAA3971}" type="presParOf" srcId="{486FC76C-AF0F-4309-8E57-01CCFD2B47F0}" destId="{C8992A08-74A0-4FA2-924A-7A16B3ECC397}" srcOrd="1" destOrd="0" presId="urn:microsoft.com/office/officeart/2005/8/layout/hierarchy6"/>
    <dgm:cxn modelId="{A784A887-17D9-4201-8374-DE12221916E0}" type="presParOf" srcId="{C8992A08-74A0-4FA2-924A-7A16B3ECC397}" destId="{B5C32C43-FA18-4C7C-B950-9754B9E4D817}" srcOrd="0" destOrd="0" presId="urn:microsoft.com/office/officeart/2005/8/layout/hierarchy6"/>
    <dgm:cxn modelId="{4DB823B0-AE17-4507-93D3-3BAAEB9C837A}" type="presParOf" srcId="{C8992A08-74A0-4FA2-924A-7A16B3ECC397}" destId="{FF0A21E2-76DF-4D35-B982-39F72CF3FDEC}" srcOrd="1" destOrd="0" presId="urn:microsoft.com/office/officeart/2005/8/layout/hierarchy6"/>
    <dgm:cxn modelId="{CA81032E-AEF3-49EF-A4F9-A39778CE1DDB}" type="presParOf" srcId="{FF0A21E2-76DF-4D35-B982-39F72CF3FDEC}" destId="{CD2359BF-2587-4BE4-8F13-B46D12B0C1D4}" srcOrd="0" destOrd="0" presId="urn:microsoft.com/office/officeart/2005/8/layout/hierarchy6"/>
    <dgm:cxn modelId="{2BA832BB-2CEF-4282-8452-4DB782AC5BF5}" type="presParOf" srcId="{FF0A21E2-76DF-4D35-B982-39F72CF3FDEC}" destId="{91430858-0177-4811-B263-01D2BB392CAF}" srcOrd="1" destOrd="0" presId="urn:microsoft.com/office/officeart/2005/8/layout/hierarchy6"/>
    <dgm:cxn modelId="{AC529EB1-6C21-4361-A506-38AC191AE4BA}" type="presParOf" srcId="{91430858-0177-4811-B263-01D2BB392CAF}" destId="{1E66301A-3CB0-4389-AD1D-1DE784AB1EA8}" srcOrd="0" destOrd="0" presId="urn:microsoft.com/office/officeart/2005/8/layout/hierarchy6"/>
    <dgm:cxn modelId="{65742D1F-0D0B-46A7-892D-688C9400C22E}" type="presParOf" srcId="{91430858-0177-4811-B263-01D2BB392CAF}" destId="{5B0B70E6-820A-4C05-82C8-D466CBF2302A}" srcOrd="1" destOrd="0" presId="urn:microsoft.com/office/officeart/2005/8/layout/hierarchy6"/>
    <dgm:cxn modelId="{106A947E-0849-4127-91D0-C9ADDD3C9311}" type="presParOf" srcId="{5B0B70E6-820A-4C05-82C8-D466CBF2302A}" destId="{9AEADF66-FE80-442E-B1CE-5AFD3149E5A8}" srcOrd="0" destOrd="0" presId="urn:microsoft.com/office/officeart/2005/8/layout/hierarchy6"/>
    <dgm:cxn modelId="{5DC20503-F127-4723-827D-A911FD37FD04}" type="presParOf" srcId="{5B0B70E6-820A-4C05-82C8-D466CBF2302A}" destId="{1F77C255-4C3B-4E90-814B-F0052503FF1F}" srcOrd="1" destOrd="0" presId="urn:microsoft.com/office/officeart/2005/8/layout/hierarchy6"/>
    <dgm:cxn modelId="{F03EA478-C128-462A-A530-08322D3EED6B}" type="presParOf" srcId="{D65BB63F-1D38-4EDA-B9DE-C615836435D1}" destId="{BB8E3846-2012-413C-802F-C76BDAA61B2B}" srcOrd="2" destOrd="0" presId="urn:microsoft.com/office/officeart/2005/8/layout/hierarchy6"/>
    <dgm:cxn modelId="{D3D425CD-AA5E-4793-BB42-C0FC21080202}" type="presParOf" srcId="{D65BB63F-1D38-4EDA-B9DE-C615836435D1}" destId="{ED48E79D-2DE3-4BE1-8145-8D8D5FA521C1}" srcOrd="3" destOrd="0" presId="urn:microsoft.com/office/officeart/2005/8/layout/hierarchy6"/>
    <dgm:cxn modelId="{5D839FC9-4513-4E3A-8732-F6039ABCFE43}" type="presParOf" srcId="{ED48E79D-2DE3-4BE1-8145-8D8D5FA521C1}" destId="{5C2B1AEF-70AF-4D10-B277-3B329B1E8B13}" srcOrd="0" destOrd="0" presId="urn:microsoft.com/office/officeart/2005/8/layout/hierarchy6"/>
    <dgm:cxn modelId="{CF39E7E1-D30D-4B7D-A4EB-512D8A6D7575}" type="presParOf" srcId="{ED48E79D-2DE3-4BE1-8145-8D8D5FA521C1}" destId="{221CE741-E37D-4306-AC17-B73357AAE955}" srcOrd="1" destOrd="0" presId="urn:microsoft.com/office/officeart/2005/8/layout/hierarchy6"/>
    <dgm:cxn modelId="{7C0AC3CA-6974-4A60-B6B2-E73D681915D2}" type="presParOf" srcId="{221CE741-E37D-4306-AC17-B73357AAE955}" destId="{8190EECB-B3C1-4491-B9A4-5F0AF005D166}" srcOrd="0" destOrd="0" presId="urn:microsoft.com/office/officeart/2005/8/layout/hierarchy6"/>
    <dgm:cxn modelId="{C0224413-1DAB-4826-97ED-0004704096FE}" type="presParOf" srcId="{221CE741-E37D-4306-AC17-B73357AAE955}" destId="{8BF85D1B-D3F0-40EB-BF3F-DD80293A16B7}" srcOrd="1" destOrd="0" presId="urn:microsoft.com/office/officeart/2005/8/layout/hierarchy6"/>
    <dgm:cxn modelId="{B95830E1-83BC-42A3-9035-6E656C3BF0EA}" type="presParOf" srcId="{8BF85D1B-D3F0-40EB-BF3F-DD80293A16B7}" destId="{19478F62-3F82-4272-A377-F59B5A8CC934}" srcOrd="0" destOrd="0" presId="urn:microsoft.com/office/officeart/2005/8/layout/hierarchy6"/>
    <dgm:cxn modelId="{09F85C46-66AB-4A25-9B3E-7905E24AF7DB}" type="presParOf" srcId="{8BF85D1B-D3F0-40EB-BF3F-DD80293A16B7}" destId="{7E5447E0-0F9C-44C7-81F8-0181F404CB3E}" srcOrd="1" destOrd="0" presId="urn:microsoft.com/office/officeart/2005/8/layout/hierarchy6"/>
    <dgm:cxn modelId="{95A10219-887E-421D-8096-8C19E37F5A38}" type="presParOf" srcId="{7E5447E0-0F9C-44C7-81F8-0181F404CB3E}" destId="{8903126A-3632-47DB-8280-CF62FE493320}" srcOrd="0" destOrd="0" presId="urn:microsoft.com/office/officeart/2005/8/layout/hierarchy6"/>
    <dgm:cxn modelId="{1E5D04C8-3706-46A2-A9C4-0815C356C27F}" type="presParOf" srcId="{7E5447E0-0F9C-44C7-81F8-0181F404CB3E}" destId="{ABE41E3A-1F3F-46EA-A4D0-AC109E311053}" srcOrd="1" destOrd="0" presId="urn:microsoft.com/office/officeart/2005/8/layout/hierarchy6"/>
    <dgm:cxn modelId="{E1EAA21E-7B7F-4284-A697-F8FC6DA8B10A}" type="presParOf" srcId="{ABE41E3A-1F3F-46EA-A4D0-AC109E311053}" destId="{51FA0BEC-BD3F-4CC9-9E38-C4EF7B4F8940}" srcOrd="0" destOrd="0" presId="urn:microsoft.com/office/officeart/2005/8/layout/hierarchy6"/>
    <dgm:cxn modelId="{83A4D655-C86A-4E6B-B013-8971C44388C5}" type="presParOf" srcId="{ABE41E3A-1F3F-46EA-A4D0-AC109E311053}" destId="{471A91D4-F0DD-4268-A758-93670FAA6A65}" srcOrd="1" destOrd="0" presId="urn:microsoft.com/office/officeart/2005/8/layout/hierarchy6"/>
    <dgm:cxn modelId="{FA95DD56-580E-46BC-B948-0DF4CB525C1F}" type="presParOf" srcId="{67BFC058-C0E8-4F78-BD85-64BB66484CFC}" destId="{75E6BA48-B005-44B5-8297-98236C036987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8035EC-71AF-48D9-967A-115EC1B11536}" type="doc">
      <dgm:prSet loTypeId="urn:microsoft.com/office/officeart/2005/8/layout/hierarchy6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46C709EA-7DB8-4579-8A2A-F76CC9B4D75C}">
      <dgm:prSet phldrT="[Texte]" custT="1"/>
      <dgm:spPr>
        <a:solidFill>
          <a:schemeClr val="accent1">
            <a:lumMod val="60000"/>
            <a:lumOff val="40000"/>
            <a:alpha val="27000"/>
          </a:schemeClr>
        </a:solidFill>
      </dgm:spPr>
      <dgm:t>
        <a:bodyPr/>
        <a:lstStyle/>
        <a:p>
          <a:r>
            <a:rPr lang="fr-FR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Après La 3</a:t>
          </a:r>
          <a:r>
            <a:rPr lang="fr-FR" sz="5400" b="1" baseline="3000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ème</a:t>
          </a:r>
          <a:endParaRPr lang="fr-FR" sz="5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12B6E25-FE71-481C-928B-82049B22FBA8}" type="parTrans" cxnId="{B707DCF2-993C-4891-A8E6-BF0302E9BA58}">
      <dgm:prSet/>
      <dgm:spPr/>
      <dgm:t>
        <a:bodyPr/>
        <a:lstStyle/>
        <a:p>
          <a:endParaRPr lang="fr-FR"/>
        </a:p>
      </dgm:t>
    </dgm:pt>
    <dgm:pt modelId="{F9D6318D-AA9F-425E-9548-EF97ABFF007A}" type="sibTrans" cxnId="{B707DCF2-993C-4891-A8E6-BF0302E9BA58}">
      <dgm:prSet/>
      <dgm:spPr/>
      <dgm:t>
        <a:bodyPr/>
        <a:lstStyle/>
        <a:p>
          <a:endParaRPr lang="fr-FR"/>
        </a:p>
      </dgm:t>
    </dgm:pt>
    <dgm:pt modelId="{6ED2E334-F4EB-4474-BDAE-8C4B95DAD9B0}">
      <dgm:prSet phldrT="[Texte]" custT="1"/>
      <dgm:spPr>
        <a:solidFill>
          <a:schemeClr val="accent4"/>
        </a:solidFill>
        <a:ln w="69850">
          <a:solidFill>
            <a:srgbClr val="C00000"/>
          </a:solidFill>
        </a:ln>
      </dgm:spPr>
      <dgm:t>
        <a:bodyPr/>
        <a:lstStyle/>
        <a:p>
          <a:r>
            <a:rPr lang="fr-FR" sz="2400" b="1" dirty="0">
              <a:latin typeface="Arial" panose="020B0604020202020204" pitchFamily="34" charset="0"/>
              <a:cs typeface="Arial" panose="020B0604020202020204" pitchFamily="34" charset="0"/>
            </a:rPr>
            <a:t>La Voie </a:t>
          </a:r>
          <a:r>
            <a:rPr lang="fr-FR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Professionnelle</a:t>
          </a:r>
        </a:p>
      </dgm:t>
    </dgm:pt>
    <dgm:pt modelId="{99D659F7-FAED-4ECA-8632-B8A9CB8077FD}" type="parTrans" cxnId="{4022F919-FFB3-4409-BC85-E1340A3C0D4C}">
      <dgm:prSet/>
      <dgm:spPr/>
      <dgm:t>
        <a:bodyPr/>
        <a:lstStyle/>
        <a:p>
          <a:endParaRPr lang="fr-FR"/>
        </a:p>
      </dgm:t>
    </dgm:pt>
    <dgm:pt modelId="{4EC892FF-E28E-4FDA-9EF2-26675C29435F}" type="sibTrans" cxnId="{4022F919-FFB3-4409-BC85-E1340A3C0D4C}">
      <dgm:prSet/>
      <dgm:spPr/>
      <dgm:t>
        <a:bodyPr/>
        <a:lstStyle/>
        <a:p>
          <a:endParaRPr lang="fr-FR"/>
        </a:p>
      </dgm:t>
    </dgm:pt>
    <dgm:pt modelId="{B823C137-8846-4647-8867-E4F5D822169C}">
      <dgm:prSet phldrT="[Texte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fr-FR" sz="1600" b="1" dirty="0">
            <a:solidFill>
              <a:schemeClr val="tx1"/>
            </a:solidFill>
          </a:endParaRPr>
        </a:p>
      </dgm:t>
    </dgm:pt>
    <dgm:pt modelId="{0FA556A0-52E4-43A7-BACA-A4758FFB5263}" type="parTrans" cxnId="{4C9D64C6-2D35-44D3-99F7-A338E7F18366}">
      <dgm:prSet/>
      <dgm:spPr/>
      <dgm:t>
        <a:bodyPr/>
        <a:lstStyle/>
        <a:p>
          <a:endParaRPr lang="fr-FR"/>
        </a:p>
      </dgm:t>
    </dgm:pt>
    <dgm:pt modelId="{F1982CBE-8A64-4132-944A-6B14F87D01A0}" type="sibTrans" cxnId="{4C9D64C6-2D35-44D3-99F7-A338E7F18366}">
      <dgm:prSet/>
      <dgm:spPr/>
      <dgm:t>
        <a:bodyPr/>
        <a:lstStyle/>
        <a:p>
          <a:endParaRPr lang="fr-FR"/>
        </a:p>
      </dgm:t>
    </dgm:pt>
    <dgm:pt modelId="{B4029553-314C-42A1-A373-CBF3B5F42761}">
      <dgm:prSet phldrT="[Texte]" custT="1"/>
      <dgm:spPr>
        <a:solidFill>
          <a:srgbClr val="C00000"/>
        </a:solidFill>
      </dgm:spPr>
      <dgm:t>
        <a:bodyPr/>
        <a:lstStyle/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</a:t>
          </a:r>
          <a:r>
            <a:rPr lang="fr-FR" sz="1600" b="1" baseline="30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nde</a:t>
          </a:r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BAC PRO ou </a:t>
          </a:r>
        </a:p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BAC PRO Agricole</a:t>
          </a:r>
        </a:p>
      </dgm:t>
    </dgm:pt>
    <dgm:pt modelId="{3D925896-E6BB-4105-A422-2BCE48982972}" type="parTrans" cxnId="{21AEC364-18E3-4284-8A85-356B66D7691E}">
      <dgm:prSet/>
      <dgm:spPr/>
      <dgm:t>
        <a:bodyPr/>
        <a:lstStyle/>
        <a:p>
          <a:endParaRPr lang="fr-FR"/>
        </a:p>
      </dgm:t>
    </dgm:pt>
    <dgm:pt modelId="{B227D388-7FF7-438B-9929-3C8F9378A38D}" type="sibTrans" cxnId="{21AEC364-18E3-4284-8A85-356B66D7691E}">
      <dgm:prSet/>
      <dgm:spPr/>
      <dgm:t>
        <a:bodyPr/>
        <a:lstStyle/>
        <a:p>
          <a:endParaRPr lang="fr-FR"/>
        </a:p>
      </dgm:t>
    </dgm:pt>
    <dgm:pt modelId="{82BAAEF2-19C7-4CF8-8015-8675F112C000}">
      <dgm:prSet phldrT="[Texte]" custT="1"/>
      <dgm:spPr>
        <a:solidFill>
          <a:schemeClr val="accent2">
            <a:alpha val="15000"/>
          </a:schemeClr>
        </a:solidFill>
        <a:ln w="38100">
          <a:solidFill>
            <a:schemeClr val="dk1">
              <a:shade val="80000"/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fr-FR" sz="2400" b="1" dirty="0">
              <a:latin typeface="Arial" panose="020B0604020202020204" pitchFamily="34" charset="0"/>
              <a:cs typeface="Arial" panose="020B0604020202020204" pitchFamily="34" charset="0"/>
            </a:rPr>
            <a:t>La Voie </a:t>
          </a:r>
          <a:r>
            <a:rPr lang="fr-FR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rPr>
            <a:t>Générale et Technologique</a:t>
          </a:r>
        </a:p>
      </dgm:t>
    </dgm:pt>
    <dgm:pt modelId="{796BC55E-6D03-44FE-817E-7152A640BA6A}" type="parTrans" cxnId="{F78C343C-60C6-45D8-A2EE-98A92F3FDD43}">
      <dgm:prSet/>
      <dgm:spPr/>
      <dgm:t>
        <a:bodyPr/>
        <a:lstStyle/>
        <a:p>
          <a:endParaRPr lang="fr-FR"/>
        </a:p>
      </dgm:t>
    </dgm:pt>
    <dgm:pt modelId="{7C95F612-4549-4E5C-9536-190D48E052FA}" type="sibTrans" cxnId="{F78C343C-60C6-45D8-A2EE-98A92F3FDD43}">
      <dgm:prSet/>
      <dgm:spPr/>
      <dgm:t>
        <a:bodyPr/>
        <a:lstStyle/>
        <a:p>
          <a:endParaRPr lang="fr-FR"/>
        </a:p>
      </dgm:t>
    </dgm:pt>
    <dgm:pt modelId="{BF0A363E-AF8E-4B33-BCF5-4B87B3EA5DFC}">
      <dgm:prSet phldrT="[Texte]" custT="1"/>
      <dgm:spPr>
        <a:solidFill>
          <a:schemeClr val="accent2"/>
        </a:solidFill>
      </dgm:spPr>
      <dgm:t>
        <a:bodyPr/>
        <a:lstStyle/>
        <a:p>
          <a:r>
            <a:rPr lang="fr-FR" sz="1600" b="1" dirty="0">
              <a:latin typeface="Arial" panose="020B0604020202020204" pitchFamily="34" charset="0"/>
              <a:cs typeface="Arial" panose="020B0604020202020204" pitchFamily="34" charset="0"/>
            </a:rPr>
            <a:t>2nde </a:t>
          </a:r>
        </a:p>
        <a:p>
          <a:r>
            <a:rPr lang="fr-FR" sz="1600" b="1" dirty="0">
              <a:latin typeface="Arial" panose="020B0604020202020204" pitchFamily="34" charset="0"/>
              <a:cs typeface="Arial" panose="020B0604020202020204" pitchFamily="34" charset="0"/>
            </a:rPr>
            <a:t>Générale et Technologique</a:t>
          </a:r>
        </a:p>
      </dgm:t>
    </dgm:pt>
    <dgm:pt modelId="{9A57CA6D-5B54-462F-9AE9-4A33CCA4F000}" type="parTrans" cxnId="{D9901401-B8F6-42A8-BAF3-4874FCA581F7}">
      <dgm:prSet/>
      <dgm:spPr/>
      <dgm:t>
        <a:bodyPr/>
        <a:lstStyle/>
        <a:p>
          <a:endParaRPr lang="fr-FR"/>
        </a:p>
      </dgm:t>
    </dgm:pt>
    <dgm:pt modelId="{D0F7161B-52F5-41CD-A2B4-6885B56DC3B2}" type="sibTrans" cxnId="{D9901401-B8F6-42A8-BAF3-4874FCA581F7}">
      <dgm:prSet/>
      <dgm:spPr/>
      <dgm:t>
        <a:bodyPr/>
        <a:lstStyle/>
        <a:p>
          <a:endParaRPr lang="fr-FR"/>
        </a:p>
      </dgm:t>
    </dgm:pt>
    <dgm:pt modelId="{7A733F2B-0AAA-4F08-823D-BB3CF3783F55}">
      <dgm:prSet phldrT="[Texte]" custT="1"/>
      <dgm:spPr>
        <a:solidFill>
          <a:srgbClr val="459981"/>
        </a:solidFill>
      </dgm:spPr>
      <dgm:t>
        <a:bodyPr/>
        <a:lstStyle/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</a:t>
          </a:r>
          <a:r>
            <a:rPr lang="fr-FR" sz="1600" b="1" baseline="30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ère</a:t>
          </a:r>
          <a:endParaRPr lang="fr-FR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Générale</a:t>
          </a:r>
        </a:p>
      </dgm:t>
    </dgm:pt>
    <dgm:pt modelId="{AFD668C9-787E-4649-AB85-C568721838E9}" type="parTrans" cxnId="{58757F2E-F2CE-4C91-A9C2-A1B692AC8D82}">
      <dgm:prSet/>
      <dgm:spPr/>
      <dgm:t>
        <a:bodyPr/>
        <a:lstStyle/>
        <a:p>
          <a:endParaRPr lang="fr-FR"/>
        </a:p>
      </dgm:t>
    </dgm:pt>
    <dgm:pt modelId="{C6037015-777C-4244-9E44-6D979F6DB69A}" type="sibTrans" cxnId="{58757F2E-F2CE-4C91-A9C2-A1B692AC8D82}">
      <dgm:prSet/>
      <dgm:spPr/>
      <dgm:t>
        <a:bodyPr/>
        <a:lstStyle/>
        <a:p>
          <a:endParaRPr lang="fr-FR"/>
        </a:p>
      </dgm:t>
    </dgm:pt>
    <dgm:pt modelId="{A61FF65C-655B-4A41-879D-A4C265221929}">
      <dgm:prSet phldrT="[Texte]" custT="1"/>
      <dgm:spPr>
        <a:solidFill>
          <a:srgbClr val="E55239"/>
        </a:solidFill>
      </dgm:spPr>
      <dgm:t>
        <a:bodyPr/>
        <a:lstStyle/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</a:t>
          </a:r>
          <a:r>
            <a:rPr lang="fr-FR" sz="1600" b="1" baseline="30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ère</a:t>
          </a:r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Technologique</a:t>
          </a:r>
        </a:p>
      </dgm:t>
    </dgm:pt>
    <dgm:pt modelId="{B85E58D0-B534-4D1E-B42C-9FFD92811671}" type="parTrans" cxnId="{A539C62D-E1B4-4379-BDED-35E9D89E6663}">
      <dgm:prSet/>
      <dgm:spPr/>
      <dgm:t>
        <a:bodyPr/>
        <a:lstStyle/>
        <a:p>
          <a:endParaRPr lang="fr-FR"/>
        </a:p>
      </dgm:t>
    </dgm:pt>
    <dgm:pt modelId="{50413915-2E0B-45B6-B169-60D6E2190934}" type="sibTrans" cxnId="{A539C62D-E1B4-4379-BDED-35E9D89E6663}">
      <dgm:prSet/>
      <dgm:spPr/>
      <dgm:t>
        <a:bodyPr/>
        <a:lstStyle/>
        <a:p>
          <a:endParaRPr lang="fr-FR"/>
        </a:p>
      </dgm:t>
    </dgm:pt>
    <dgm:pt modelId="{063C22E4-AFD3-4ED8-965A-2821B3C1FFD8}">
      <dgm:prSet phldrT="[Texte]"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fr-FR" sz="1600" b="1" dirty="0"/>
        </a:p>
      </dgm:t>
    </dgm:pt>
    <dgm:pt modelId="{8E7FC423-7E23-45F4-B389-1DACC4C8F61F}" type="parTrans" cxnId="{4D604AB8-E658-421E-B75B-2B8BFA191F19}">
      <dgm:prSet/>
      <dgm:spPr/>
      <dgm:t>
        <a:bodyPr/>
        <a:lstStyle/>
        <a:p>
          <a:endParaRPr lang="fr-FR"/>
        </a:p>
      </dgm:t>
    </dgm:pt>
    <dgm:pt modelId="{FD4760E1-DCA5-424C-A6E1-78C2DF5D8DED}" type="sibTrans" cxnId="{4D604AB8-E658-421E-B75B-2B8BFA191F19}">
      <dgm:prSet/>
      <dgm:spPr/>
      <dgm:t>
        <a:bodyPr/>
        <a:lstStyle/>
        <a:p>
          <a:endParaRPr lang="fr-FR"/>
        </a:p>
      </dgm:t>
    </dgm:pt>
    <dgm:pt modelId="{2AD9EBD3-C866-4CAF-87A8-C3CAB0625A66}">
      <dgm:prSet custT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fr-FR" sz="1400" b="1" dirty="0">
            <a:latin typeface="+mn-lt"/>
          </a:endParaRPr>
        </a:p>
      </dgm:t>
    </dgm:pt>
    <dgm:pt modelId="{FAD1DFD2-1A9C-4790-AD42-71B9D2C031F0}" type="parTrans" cxnId="{8E2FF45A-52EE-4768-89C2-0262D606E12B}">
      <dgm:prSet/>
      <dgm:spPr/>
      <dgm:t>
        <a:bodyPr/>
        <a:lstStyle/>
        <a:p>
          <a:endParaRPr lang="fr-FR"/>
        </a:p>
      </dgm:t>
    </dgm:pt>
    <dgm:pt modelId="{B81A75EC-678F-444C-A761-0AEA320B29FE}" type="sibTrans" cxnId="{8E2FF45A-52EE-4768-89C2-0262D606E12B}">
      <dgm:prSet/>
      <dgm:spPr/>
      <dgm:t>
        <a:bodyPr/>
        <a:lstStyle/>
        <a:p>
          <a:endParaRPr lang="fr-FR"/>
        </a:p>
      </dgm:t>
    </dgm:pt>
    <dgm:pt modelId="{90449F6B-08E3-4DA8-AAD1-FB143AA2FD1A}">
      <dgm:prSet phldrT="[Texte]" custT="1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fr-FR" sz="1600" baseline="0" dirty="0">
            <a:latin typeface="Calibri" panose="020F0502020204030204" pitchFamily="34" charset="0"/>
          </a:endParaRPr>
        </a:p>
      </dgm:t>
    </dgm:pt>
    <dgm:pt modelId="{9F3A20C8-2649-4106-B8C1-B5A98BC12A25}" type="parTrans" cxnId="{E88738B7-5403-44B9-A775-04A791B7A807}">
      <dgm:prSet/>
      <dgm:spPr/>
      <dgm:t>
        <a:bodyPr/>
        <a:lstStyle/>
        <a:p>
          <a:endParaRPr lang="fr-FR"/>
        </a:p>
      </dgm:t>
    </dgm:pt>
    <dgm:pt modelId="{6986227E-1DE9-4032-8262-87B0A073DD39}" type="sibTrans" cxnId="{E88738B7-5403-44B9-A775-04A791B7A807}">
      <dgm:prSet/>
      <dgm:spPr/>
      <dgm:t>
        <a:bodyPr/>
        <a:lstStyle/>
        <a:p>
          <a:endParaRPr lang="fr-FR"/>
        </a:p>
      </dgm:t>
    </dgm:pt>
    <dgm:pt modelId="{1598E0BF-F63D-4F8C-A7A0-4B72167FE4BD}">
      <dgm:prSet phldrT="[Texte]" custT="1"/>
      <dgm:spPr>
        <a:solidFill>
          <a:schemeClr val="accent4"/>
        </a:solidFill>
        <a:ln>
          <a:solidFill>
            <a:schemeClr val="tx1"/>
          </a:solidFill>
        </a:ln>
        <a:effectLst>
          <a:outerShdw blurRad="50800" dist="50800" dir="5400000" algn="ctr" rotWithShape="0">
            <a:schemeClr val="bg1"/>
          </a:outerShdw>
        </a:effectLst>
      </dgm:spPr>
      <dgm:t>
        <a:bodyPr/>
        <a:lstStyle/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</a:t>
          </a:r>
          <a:r>
            <a:rPr lang="fr-FR" sz="1600" b="1" baseline="30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ère</a:t>
          </a:r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année </a:t>
          </a:r>
        </a:p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CAP ou CAPA </a:t>
          </a:r>
        </a:p>
      </dgm:t>
    </dgm:pt>
    <dgm:pt modelId="{30BFDC00-61FF-4965-955C-E169EB133CDD}" type="parTrans" cxnId="{E4601B31-6502-4DC8-83E9-FF6747E42AA9}">
      <dgm:prSet/>
      <dgm:spPr/>
      <dgm:t>
        <a:bodyPr/>
        <a:lstStyle/>
        <a:p>
          <a:endParaRPr lang="fr-FR"/>
        </a:p>
      </dgm:t>
    </dgm:pt>
    <dgm:pt modelId="{D678E643-38A9-4543-8B4A-23BB181591EF}" type="sibTrans" cxnId="{E4601B31-6502-4DC8-83E9-FF6747E42AA9}">
      <dgm:prSet/>
      <dgm:spPr/>
      <dgm:t>
        <a:bodyPr/>
        <a:lstStyle/>
        <a:p>
          <a:endParaRPr lang="fr-FR"/>
        </a:p>
      </dgm:t>
    </dgm:pt>
    <dgm:pt modelId="{C17EED14-FB37-42E4-A606-E77E2F90E36C}">
      <dgm:prSet phldrT="[Texte]" custT="1"/>
      <dgm:spPr>
        <a:solidFill>
          <a:schemeClr val="accent4"/>
        </a:solidFill>
      </dgm:spPr>
      <dgm:t>
        <a:bodyPr/>
        <a:lstStyle/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2ème année </a:t>
          </a:r>
        </a:p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CAP  ou CAPA</a:t>
          </a:r>
        </a:p>
      </dgm:t>
    </dgm:pt>
    <dgm:pt modelId="{F448A539-C51E-48CD-973F-FAF8A90E4F6C}" type="parTrans" cxnId="{73EB02B9-E237-4F0A-8132-54D517616322}">
      <dgm:prSet/>
      <dgm:spPr/>
      <dgm:t>
        <a:bodyPr/>
        <a:lstStyle/>
        <a:p>
          <a:endParaRPr lang="fr-FR"/>
        </a:p>
      </dgm:t>
    </dgm:pt>
    <dgm:pt modelId="{99B27537-206A-4720-A1C6-B62712516A70}" type="sibTrans" cxnId="{73EB02B9-E237-4F0A-8132-54D517616322}">
      <dgm:prSet/>
      <dgm:spPr/>
      <dgm:t>
        <a:bodyPr/>
        <a:lstStyle/>
        <a:p>
          <a:endParaRPr lang="fr-FR"/>
        </a:p>
      </dgm:t>
    </dgm:pt>
    <dgm:pt modelId="{068FF054-627B-4A73-AECD-38330EAC22AF}">
      <dgm:prSet phldrT="[Texte]" custT="1"/>
      <dgm:spPr>
        <a:solidFill>
          <a:srgbClr val="C00000"/>
        </a:solidFill>
      </dgm:spPr>
      <dgm:t>
        <a:bodyPr/>
        <a:lstStyle/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</a:t>
          </a:r>
          <a:r>
            <a:rPr lang="fr-FR" sz="1600" b="1" baseline="30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ère</a:t>
          </a:r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BAC PRO ou </a:t>
          </a:r>
        </a:p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BAC PRO Agricole</a:t>
          </a:r>
        </a:p>
      </dgm:t>
    </dgm:pt>
    <dgm:pt modelId="{3467B82F-4485-4DCA-8F57-1A9319CF2340}" type="parTrans" cxnId="{0D8E6521-15E6-43A1-A0AF-41CF7863827A}">
      <dgm:prSet/>
      <dgm:spPr/>
      <dgm:t>
        <a:bodyPr/>
        <a:lstStyle/>
        <a:p>
          <a:endParaRPr lang="fr-FR"/>
        </a:p>
      </dgm:t>
    </dgm:pt>
    <dgm:pt modelId="{15DC7839-F0A2-404C-9FC0-3289CD21BC96}" type="sibTrans" cxnId="{0D8E6521-15E6-43A1-A0AF-41CF7863827A}">
      <dgm:prSet/>
      <dgm:spPr/>
      <dgm:t>
        <a:bodyPr/>
        <a:lstStyle/>
        <a:p>
          <a:endParaRPr lang="fr-FR"/>
        </a:p>
      </dgm:t>
    </dgm:pt>
    <dgm:pt modelId="{28092AC5-1733-45BE-9DA9-B9FDEF75009F}">
      <dgm:prSet phldrT="[Texte]" custT="1"/>
      <dgm:spPr>
        <a:solidFill>
          <a:srgbClr val="C00000"/>
        </a:solidFill>
      </dgm:spPr>
      <dgm:t>
        <a:bodyPr/>
        <a:lstStyle/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TERMINALE</a:t>
          </a:r>
        </a:p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BAC PRO ou </a:t>
          </a:r>
        </a:p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BAC PRO Agricole</a:t>
          </a:r>
        </a:p>
      </dgm:t>
    </dgm:pt>
    <dgm:pt modelId="{C4C2EE33-4F6E-49B0-BD60-5DA8230AE168}" type="parTrans" cxnId="{C7B7A5EC-6FC3-4C52-A4BC-6EE0AA1AB8F5}">
      <dgm:prSet/>
      <dgm:spPr/>
      <dgm:t>
        <a:bodyPr/>
        <a:lstStyle/>
        <a:p>
          <a:endParaRPr lang="fr-FR"/>
        </a:p>
      </dgm:t>
    </dgm:pt>
    <dgm:pt modelId="{ED3EB12B-9A9C-4E01-B723-4789B9515A2C}" type="sibTrans" cxnId="{C7B7A5EC-6FC3-4C52-A4BC-6EE0AA1AB8F5}">
      <dgm:prSet/>
      <dgm:spPr/>
      <dgm:t>
        <a:bodyPr/>
        <a:lstStyle/>
        <a:p>
          <a:endParaRPr lang="fr-FR"/>
        </a:p>
      </dgm:t>
    </dgm:pt>
    <dgm:pt modelId="{9CF9CE24-82A5-45A7-9D0C-B0AB39C765EF}">
      <dgm:prSet phldrT="[Texte]" custT="1"/>
      <dgm:spPr>
        <a:solidFill>
          <a:srgbClr val="459981"/>
        </a:solidFill>
      </dgm:spPr>
      <dgm:t>
        <a:bodyPr/>
        <a:lstStyle/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TERMINALE Générale</a:t>
          </a:r>
        </a:p>
      </dgm:t>
    </dgm:pt>
    <dgm:pt modelId="{0F8875AF-5DBC-45CB-ABF5-DCF313EFFDC6}" type="parTrans" cxnId="{E85EAA1A-8333-444D-B92E-3BB8F64D25E4}">
      <dgm:prSet/>
      <dgm:spPr/>
      <dgm:t>
        <a:bodyPr/>
        <a:lstStyle/>
        <a:p>
          <a:endParaRPr lang="fr-FR"/>
        </a:p>
      </dgm:t>
    </dgm:pt>
    <dgm:pt modelId="{D4F9400D-CC50-4829-8758-09E90E932788}" type="sibTrans" cxnId="{E85EAA1A-8333-444D-B92E-3BB8F64D25E4}">
      <dgm:prSet/>
      <dgm:spPr/>
      <dgm:t>
        <a:bodyPr/>
        <a:lstStyle/>
        <a:p>
          <a:endParaRPr lang="fr-FR"/>
        </a:p>
      </dgm:t>
    </dgm:pt>
    <dgm:pt modelId="{5846355C-6C33-4F41-A28A-3E766EE88FA4}">
      <dgm:prSet phldrT="[Texte]" custT="1"/>
      <dgm:spPr>
        <a:solidFill>
          <a:srgbClr val="E55239"/>
        </a:solidFill>
      </dgm:spPr>
      <dgm:t>
        <a:bodyPr/>
        <a:lstStyle/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TERMINALE</a:t>
          </a:r>
        </a:p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Technologique</a:t>
          </a:r>
        </a:p>
      </dgm:t>
    </dgm:pt>
    <dgm:pt modelId="{70B94EE6-2370-4B33-BBDC-BA10C7E7D2C7}" type="parTrans" cxnId="{6B03057C-0C5F-443A-9C99-10CF88C56D8A}">
      <dgm:prSet/>
      <dgm:spPr/>
      <dgm:t>
        <a:bodyPr/>
        <a:lstStyle/>
        <a:p>
          <a:endParaRPr lang="fr-FR"/>
        </a:p>
      </dgm:t>
    </dgm:pt>
    <dgm:pt modelId="{7333ECB3-EC50-4089-A19A-01F2AB1097F0}" type="sibTrans" cxnId="{6B03057C-0C5F-443A-9C99-10CF88C56D8A}">
      <dgm:prSet/>
      <dgm:spPr/>
      <dgm:t>
        <a:bodyPr/>
        <a:lstStyle/>
        <a:p>
          <a:endParaRPr lang="fr-FR"/>
        </a:p>
      </dgm:t>
    </dgm:pt>
    <dgm:pt modelId="{67BFC058-C0E8-4F78-BD85-64BB66484CFC}" type="pres">
      <dgm:prSet presAssocID="{578035EC-71AF-48D9-967A-115EC1B11536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23D90E8-58B5-48C7-8927-B64EC2EBC1DA}" type="pres">
      <dgm:prSet presAssocID="{578035EC-71AF-48D9-967A-115EC1B11536}" presName="hierFlow" presStyleCnt="0"/>
      <dgm:spPr/>
    </dgm:pt>
    <dgm:pt modelId="{9EE1E04D-144D-4A94-ADA8-2C1EF520C528}" type="pres">
      <dgm:prSet presAssocID="{578035EC-71AF-48D9-967A-115EC1B11536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88F20240-AAF6-4D7F-86F6-56C1E6142420}" type="pres">
      <dgm:prSet presAssocID="{46C709EA-7DB8-4579-8A2A-F76CC9B4D75C}" presName="Name14" presStyleCnt="0"/>
      <dgm:spPr/>
    </dgm:pt>
    <dgm:pt modelId="{E4503D70-00D2-4744-B924-E6321906A16D}" type="pres">
      <dgm:prSet presAssocID="{46C709EA-7DB8-4579-8A2A-F76CC9B4D75C}" presName="level1Shape" presStyleLbl="node0" presStyleIdx="0" presStyleCnt="1" custScaleX="554399" custScaleY="88257" custLinFactNeighborX="-22383" custLinFactNeighborY="-2342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BBF221E-3E11-4122-803F-C48FA3B5BA2A}" type="pres">
      <dgm:prSet presAssocID="{46C709EA-7DB8-4579-8A2A-F76CC9B4D75C}" presName="hierChild2" presStyleCnt="0"/>
      <dgm:spPr/>
    </dgm:pt>
    <dgm:pt modelId="{6C3884E5-BB93-4092-A200-3D6D29499138}" type="pres">
      <dgm:prSet presAssocID="{99D659F7-FAED-4ECA-8632-B8A9CB8077FD}" presName="Name19" presStyleLbl="parChTrans1D2" presStyleIdx="0" presStyleCnt="2"/>
      <dgm:spPr/>
      <dgm:t>
        <a:bodyPr/>
        <a:lstStyle/>
        <a:p>
          <a:endParaRPr lang="fr-FR"/>
        </a:p>
      </dgm:t>
    </dgm:pt>
    <dgm:pt modelId="{57131AEF-16DC-4B68-AB7A-60FB08C91B9D}" type="pres">
      <dgm:prSet presAssocID="{6ED2E334-F4EB-4474-BDAE-8C4B95DAD9B0}" presName="Name21" presStyleCnt="0"/>
      <dgm:spPr/>
    </dgm:pt>
    <dgm:pt modelId="{7D0BAAE7-53E5-49DE-A67B-3F3BA09E8A5A}" type="pres">
      <dgm:prSet presAssocID="{6ED2E334-F4EB-4474-BDAE-8C4B95DAD9B0}" presName="level2Shape" presStyleLbl="node2" presStyleIdx="0" presStyleCnt="2" custScaleX="483804" custScaleY="61211" custLinFactNeighborX="-58526" custLinFactNeighborY="-699"/>
      <dgm:spPr/>
      <dgm:t>
        <a:bodyPr/>
        <a:lstStyle/>
        <a:p>
          <a:endParaRPr lang="fr-FR"/>
        </a:p>
      </dgm:t>
    </dgm:pt>
    <dgm:pt modelId="{224E6F2E-F724-4086-B177-35E23135AA24}" type="pres">
      <dgm:prSet presAssocID="{6ED2E334-F4EB-4474-BDAE-8C4B95DAD9B0}" presName="hierChild3" presStyleCnt="0"/>
      <dgm:spPr/>
    </dgm:pt>
    <dgm:pt modelId="{D24506D7-B490-4FBE-B634-AAE5ADB39D9F}" type="pres">
      <dgm:prSet presAssocID="{30BFDC00-61FF-4965-955C-E169EB133CDD}" presName="Name19" presStyleLbl="parChTrans1D3" presStyleIdx="0" presStyleCnt="3"/>
      <dgm:spPr/>
      <dgm:t>
        <a:bodyPr/>
        <a:lstStyle/>
        <a:p>
          <a:endParaRPr lang="fr-FR"/>
        </a:p>
      </dgm:t>
    </dgm:pt>
    <dgm:pt modelId="{BA8E59E2-E61F-48EC-B9D0-B1B8E127430B}" type="pres">
      <dgm:prSet presAssocID="{1598E0BF-F63D-4F8C-A7A0-4B72167FE4BD}" presName="Name21" presStyleCnt="0"/>
      <dgm:spPr/>
    </dgm:pt>
    <dgm:pt modelId="{6706DC9D-3CC7-45D9-ABDF-F76FD67683F8}" type="pres">
      <dgm:prSet presAssocID="{1598E0BF-F63D-4F8C-A7A0-4B72167FE4BD}" presName="level2Shape" presStyleLbl="node3" presStyleIdx="0" presStyleCnt="3" custScaleX="200201" custScaleY="135938" custLinFactNeighborX="-68222" custLinFactNeighborY="4697"/>
      <dgm:spPr/>
      <dgm:t>
        <a:bodyPr/>
        <a:lstStyle/>
        <a:p>
          <a:endParaRPr lang="fr-FR"/>
        </a:p>
      </dgm:t>
    </dgm:pt>
    <dgm:pt modelId="{4A5D4F12-6A1E-4DA4-946C-F741CE811141}" type="pres">
      <dgm:prSet presAssocID="{1598E0BF-F63D-4F8C-A7A0-4B72167FE4BD}" presName="hierChild3" presStyleCnt="0"/>
      <dgm:spPr/>
    </dgm:pt>
    <dgm:pt modelId="{435DC1EB-5217-40E0-AD9C-1AB8AB6FECBD}" type="pres">
      <dgm:prSet presAssocID="{F448A539-C51E-48CD-973F-FAF8A90E4F6C}" presName="Name19" presStyleLbl="parChTrans1D4" presStyleIdx="0" presStyleCnt="11"/>
      <dgm:spPr/>
      <dgm:t>
        <a:bodyPr/>
        <a:lstStyle/>
        <a:p>
          <a:endParaRPr lang="fr-FR"/>
        </a:p>
      </dgm:t>
    </dgm:pt>
    <dgm:pt modelId="{DEAD7DDE-76DD-4F82-B746-6BAD429ED00A}" type="pres">
      <dgm:prSet presAssocID="{C17EED14-FB37-42E4-A606-E77E2F90E36C}" presName="Name21" presStyleCnt="0"/>
      <dgm:spPr/>
    </dgm:pt>
    <dgm:pt modelId="{0CFBB20A-5D97-413E-A02F-1393FEE1AEEC}" type="pres">
      <dgm:prSet presAssocID="{C17EED14-FB37-42E4-A606-E77E2F90E36C}" presName="level2Shape" presStyleLbl="node4" presStyleIdx="0" presStyleCnt="11" custScaleX="201088" custScaleY="137655" custLinFactNeighborX="-50839" custLinFactNeighborY="-2893"/>
      <dgm:spPr/>
      <dgm:t>
        <a:bodyPr/>
        <a:lstStyle/>
        <a:p>
          <a:endParaRPr lang="fr-FR"/>
        </a:p>
      </dgm:t>
    </dgm:pt>
    <dgm:pt modelId="{25679323-B18E-4BEA-A770-76E9B36BC841}" type="pres">
      <dgm:prSet presAssocID="{C17EED14-FB37-42E4-A606-E77E2F90E36C}" presName="hierChild3" presStyleCnt="0"/>
      <dgm:spPr/>
    </dgm:pt>
    <dgm:pt modelId="{B21E0E43-CCF6-418F-9D25-DE25674066DF}" type="pres">
      <dgm:prSet presAssocID="{0FA556A0-52E4-43A7-BACA-A4758FFB5263}" presName="Name19" presStyleLbl="parChTrans1D4" presStyleIdx="1" presStyleCnt="11"/>
      <dgm:spPr/>
      <dgm:t>
        <a:bodyPr/>
        <a:lstStyle/>
        <a:p>
          <a:endParaRPr lang="fr-FR"/>
        </a:p>
      </dgm:t>
    </dgm:pt>
    <dgm:pt modelId="{B3265D56-A128-44E7-8993-97233F39D28E}" type="pres">
      <dgm:prSet presAssocID="{B823C137-8846-4647-8867-E4F5D822169C}" presName="Name21" presStyleCnt="0"/>
      <dgm:spPr/>
    </dgm:pt>
    <dgm:pt modelId="{DDEE01F6-1E07-48B2-9ECB-79ED35038304}" type="pres">
      <dgm:prSet presAssocID="{B823C137-8846-4647-8867-E4F5D822169C}" presName="level2Shape" presStyleLbl="node4" presStyleIdx="1" presStyleCnt="11" custScaleX="123312" custScaleY="154879" custLinFactNeighborX="-31488" custLinFactNeighborY="7337"/>
      <dgm:spPr/>
      <dgm:t>
        <a:bodyPr/>
        <a:lstStyle/>
        <a:p>
          <a:endParaRPr lang="fr-FR"/>
        </a:p>
      </dgm:t>
    </dgm:pt>
    <dgm:pt modelId="{BBB8C1A1-1B01-44DC-BFB1-A29F058FC16A}" type="pres">
      <dgm:prSet presAssocID="{B823C137-8846-4647-8867-E4F5D822169C}" presName="hierChild3" presStyleCnt="0"/>
      <dgm:spPr/>
    </dgm:pt>
    <dgm:pt modelId="{74DB9AAC-0899-4F61-848C-7B8F523B05E4}" type="pres">
      <dgm:prSet presAssocID="{3D925896-E6BB-4105-A422-2BCE48982972}" presName="Name19" presStyleLbl="parChTrans1D3" presStyleIdx="1" presStyleCnt="3"/>
      <dgm:spPr/>
      <dgm:t>
        <a:bodyPr/>
        <a:lstStyle/>
        <a:p>
          <a:endParaRPr lang="fr-FR"/>
        </a:p>
      </dgm:t>
    </dgm:pt>
    <dgm:pt modelId="{1B0DE0CB-E0D8-4190-ADAD-96FCF7137326}" type="pres">
      <dgm:prSet presAssocID="{B4029553-314C-42A1-A373-CBF3B5F42761}" presName="Name21" presStyleCnt="0"/>
      <dgm:spPr/>
    </dgm:pt>
    <dgm:pt modelId="{1430CD6B-614C-47C1-B57B-0DE11791A0A4}" type="pres">
      <dgm:prSet presAssocID="{B4029553-314C-42A1-A373-CBF3B5F42761}" presName="level2Shape" presStyleLbl="node3" presStyleIdx="1" presStyleCnt="3" custScaleX="220656" custScaleY="144679" custLinFactNeighborX="-24136" custLinFactNeighborY="2204"/>
      <dgm:spPr/>
      <dgm:t>
        <a:bodyPr/>
        <a:lstStyle/>
        <a:p>
          <a:endParaRPr lang="fr-FR"/>
        </a:p>
      </dgm:t>
    </dgm:pt>
    <dgm:pt modelId="{6057585F-71BE-46F6-89AD-C1EC2675505A}" type="pres">
      <dgm:prSet presAssocID="{B4029553-314C-42A1-A373-CBF3B5F42761}" presName="hierChild3" presStyleCnt="0"/>
      <dgm:spPr/>
    </dgm:pt>
    <dgm:pt modelId="{408C15AB-9E84-4D0A-BAB3-EAD57C579726}" type="pres">
      <dgm:prSet presAssocID="{3467B82F-4485-4DCA-8F57-1A9319CF2340}" presName="Name19" presStyleLbl="parChTrans1D4" presStyleIdx="2" presStyleCnt="11"/>
      <dgm:spPr/>
      <dgm:t>
        <a:bodyPr/>
        <a:lstStyle/>
        <a:p>
          <a:endParaRPr lang="fr-FR"/>
        </a:p>
      </dgm:t>
    </dgm:pt>
    <dgm:pt modelId="{32BB5BCA-01B2-48ED-9453-126B44B28F30}" type="pres">
      <dgm:prSet presAssocID="{068FF054-627B-4A73-AECD-38330EAC22AF}" presName="Name21" presStyleCnt="0"/>
      <dgm:spPr/>
    </dgm:pt>
    <dgm:pt modelId="{121D630B-8319-43D9-9846-AC32668517D6}" type="pres">
      <dgm:prSet presAssocID="{068FF054-627B-4A73-AECD-38330EAC22AF}" presName="level2Shape" presStyleLbl="node4" presStyleIdx="2" presStyleCnt="11" custScaleX="216484" custScaleY="138449" custLinFactNeighborX="-24134" custLinFactNeighborY="-5083"/>
      <dgm:spPr/>
      <dgm:t>
        <a:bodyPr/>
        <a:lstStyle/>
        <a:p>
          <a:endParaRPr lang="fr-FR"/>
        </a:p>
      </dgm:t>
    </dgm:pt>
    <dgm:pt modelId="{F879EA47-A07F-45A2-8F8A-5406A00DDA7B}" type="pres">
      <dgm:prSet presAssocID="{068FF054-627B-4A73-AECD-38330EAC22AF}" presName="hierChild3" presStyleCnt="0"/>
      <dgm:spPr/>
    </dgm:pt>
    <dgm:pt modelId="{8185CC18-7E91-470A-926D-35DA33F2D1D0}" type="pres">
      <dgm:prSet presAssocID="{C4C2EE33-4F6E-49B0-BD60-5DA8230AE168}" presName="Name19" presStyleLbl="parChTrans1D4" presStyleIdx="3" presStyleCnt="11"/>
      <dgm:spPr/>
      <dgm:t>
        <a:bodyPr/>
        <a:lstStyle/>
        <a:p>
          <a:endParaRPr lang="fr-FR"/>
        </a:p>
      </dgm:t>
    </dgm:pt>
    <dgm:pt modelId="{5079834A-9555-49E2-9821-773A901B2DE9}" type="pres">
      <dgm:prSet presAssocID="{28092AC5-1733-45BE-9DA9-B9FDEF75009F}" presName="Name21" presStyleCnt="0"/>
      <dgm:spPr/>
    </dgm:pt>
    <dgm:pt modelId="{E597FDEF-415E-4246-A2EB-82A5688BB31A}" type="pres">
      <dgm:prSet presAssocID="{28092AC5-1733-45BE-9DA9-B9FDEF75009F}" presName="level2Shape" presStyleLbl="node4" presStyleIdx="3" presStyleCnt="11" custScaleX="207163" custScaleY="136555" custLinFactNeighborX="-24689" custLinFactNeighborY="5073"/>
      <dgm:spPr/>
      <dgm:t>
        <a:bodyPr/>
        <a:lstStyle/>
        <a:p>
          <a:endParaRPr lang="fr-FR"/>
        </a:p>
      </dgm:t>
    </dgm:pt>
    <dgm:pt modelId="{8118F79B-E903-477E-A84A-A73BD00EECE2}" type="pres">
      <dgm:prSet presAssocID="{28092AC5-1733-45BE-9DA9-B9FDEF75009F}" presName="hierChild3" presStyleCnt="0"/>
      <dgm:spPr/>
    </dgm:pt>
    <dgm:pt modelId="{E19588AE-01BB-4CE6-BB9F-F323F5B6B53D}" type="pres">
      <dgm:prSet presAssocID="{8E7FC423-7E23-45F4-B389-1DACC4C8F61F}" presName="Name19" presStyleLbl="parChTrans1D4" presStyleIdx="4" presStyleCnt="11"/>
      <dgm:spPr/>
      <dgm:t>
        <a:bodyPr/>
        <a:lstStyle/>
        <a:p>
          <a:endParaRPr lang="fr-FR"/>
        </a:p>
      </dgm:t>
    </dgm:pt>
    <dgm:pt modelId="{D311B17C-0157-493C-8FF1-0D2B830062CA}" type="pres">
      <dgm:prSet presAssocID="{063C22E4-AFD3-4ED8-965A-2821B3C1FFD8}" presName="Name21" presStyleCnt="0"/>
      <dgm:spPr/>
    </dgm:pt>
    <dgm:pt modelId="{33D89C06-A51F-454B-883B-28B1FEAF49AD}" type="pres">
      <dgm:prSet presAssocID="{063C22E4-AFD3-4ED8-965A-2821B3C1FFD8}" presName="level2Shape" presStyleLbl="node4" presStyleIdx="4" presStyleCnt="11" custScaleX="132630" custScaleY="155545" custLinFactNeighborX="-24521" custLinFactNeighborY="-16858"/>
      <dgm:spPr/>
      <dgm:t>
        <a:bodyPr/>
        <a:lstStyle/>
        <a:p>
          <a:endParaRPr lang="fr-FR"/>
        </a:p>
      </dgm:t>
    </dgm:pt>
    <dgm:pt modelId="{E5CBF65A-4E0D-4BC4-A986-7F5D14EAD235}" type="pres">
      <dgm:prSet presAssocID="{063C22E4-AFD3-4ED8-965A-2821B3C1FFD8}" presName="hierChild3" presStyleCnt="0"/>
      <dgm:spPr/>
    </dgm:pt>
    <dgm:pt modelId="{7CD3BDDF-1FA6-4904-9775-D9D6D38980D5}" type="pres">
      <dgm:prSet presAssocID="{796BC55E-6D03-44FE-817E-7152A640BA6A}" presName="Name19" presStyleLbl="parChTrans1D2" presStyleIdx="1" presStyleCnt="2"/>
      <dgm:spPr/>
      <dgm:t>
        <a:bodyPr/>
        <a:lstStyle/>
        <a:p>
          <a:endParaRPr lang="fr-FR"/>
        </a:p>
      </dgm:t>
    </dgm:pt>
    <dgm:pt modelId="{4ED4A41F-E1BE-4CC1-B908-7A7B1094F10D}" type="pres">
      <dgm:prSet presAssocID="{82BAAEF2-19C7-4CF8-8015-8675F112C000}" presName="Name21" presStyleCnt="0"/>
      <dgm:spPr/>
    </dgm:pt>
    <dgm:pt modelId="{59E02487-F93A-4CE5-9D48-3E2A1C989C07}" type="pres">
      <dgm:prSet presAssocID="{82BAAEF2-19C7-4CF8-8015-8675F112C000}" presName="level2Shape" presStyleLbl="node2" presStyleIdx="1" presStyleCnt="2" custScaleX="498804" custScaleY="62962" custLinFactNeighborX="335" custLinFactNeighborY="-1312"/>
      <dgm:spPr/>
      <dgm:t>
        <a:bodyPr/>
        <a:lstStyle/>
        <a:p>
          <a:endParaRPr lang="fr-FR"/>
        </a:p>
      </dgm:t>
    </dgm:pt>
    <dgm:pt modelId="{DC47FF93-30F0-4D19-A40B-9651173FCDE2}" type="pres">
      <dgm:prSet presAssocID="{82BAAEF2-19C7-4CF8-8015-8675F112C000}" presName="hierChild3" presStyleCnt="0"/>
      <dgm:spPr/>
    </dgm:pt>
    <dgm:pt modelId="{1790D9CA-3943-4B28-B262-D999300FE1C8}" type="pres">
      <dgm:prSet presAssocID="{9A57CA6D-5B54-462F-9AE9-4A33CCA4F000}" presName="Name19" presStyleLbl="parChTrans1D3" presStyleIdx="2" presStyleCnt="3"/>
      <dgm:spPr/>
      <dgm:t>
        <a:bodyPr/>
        <a:lstStyle/>
        <a:p>
          <a:endParaRPr lang="fr-FR"/>
        </a:p>
      </dgm:t>
    </dgm:pt>
    <dgm:pt modelId="{5A7BDB92-583B-4AE1-BAE0-1E10633B7231}" type="pres">
      <dgm:prSet presAssocID="{BF0A363E-AF8E-4B33-BCF5-4B87B3EA5DFC}" presName="Name21" presStyleCnt="0"/>
      <dgm:spPr/>
    </dgm:pt>
    <dgm:pt modelId="{66677417-A6E5-4E8B-8AF3-B5C3CFCFAE59}" type="pres">
      <dgm:prSet presAssocID="{BF0A363E-AF8E-4B33-BCF5-4B87B3EA5DFC}" presName="level2Shape" presStyleLbl="node3" presStyleIdx="2" presStyleCnt="3" custScaleX="286705" custScaleY="150940"/>
      <dgm:spPr/>
      <dgm:t>
        <a:bodyPr/>
        <a:lstStyle/>
        <a:p>
          <a:endParaRPr lang="fr-FR"/>
        </a:p>
      </dgm:t>
    </dgm:pt>
    <dgm:pt modelId="{D65BB63F-1D38-4EDA-B9DE-C615836435D1}" type="pres">
      <dgm:prSet presAssocID="{BF0A363E-AF8E-4B33-BCF5-4B87B3EA5DFC}" presName="hierChild3" presStyleCnt="0"/>
      <dgm:spPr/>
    </dgm:pt>
    <dgm:pt modelId="{2CDC4133-F863-48ED-992D-ED27D445EB77}" type="pres">
      <dgm:prSet presAssocID="{AFD668C9-787E-4649-AB85-C568721838E9}" presName="Name19" presStyleLbl="parChTrans1D4" presStyleIdx="5" presStyleCnt="11"/>
      <dgm:spPr/>
      <dgm:t>
        <a:bodyPr/>
        <a:lstStyle/>
        <a:p>
          <a:endParaRPr lang="fr-FR"/>
        </a:p>
      </dgm:t>
    </dgm:pt>
    <dgm:pt modelId="{486FC76C-AF0F-4309-8E57-01CCFD2B47F0}" type="pres">
      <dgm:prSet presAssocID="{7A733F2B-0AAA-4F08-823D-BB3CF3783F55}" presName="Name21" presStyleCnt="0"/>
      <dgm:spPr/>
    </dgm:pt>
    <dgm:pt modelId="{5A1A93FD-9EEC-4EC5-8CAD-3A3B91C40AEF}" type="pres">
      <dgm:prSet presAssocID="{7A733F2B-0AAA-4F08-823D-BB3CF3783F55}" presName="level2Shape" presStyleLbl="node4" presStyleIdx="5" presStyleCnt="11" custScaleX="170471" custScaleY="127303"/>
      <dgm:spPr/>
      <dgm:t>
        <a:bodyPr/>
        <a:lstStyle/>
        <a:p>
          <a:endParaRPr lang="fr-FR"/>
        </a:p>
      </dgm:t>
    </dgm:pt>
    <dgm:pt modelId="{C8992A08-74A0-4FA2-924A-7A16B3ECC397}" type="pres">
      <dgm:prSet presAssocID="{7A733F2B-0AAA-4F08-823D-BB3CF3783F55}" presName="hierChild3" presStyleCnt="0"/>
      <dgm:spPr/>
    </dgm:pt>
    <dgm:pt modelId="{B5C32C43-FA18-4C7C-B950-9754B9E4D817}" type="pres">
      <dgm:prSet presAssocID="{0F8875AF-5DBC-45CB-ABF5-DCF313EFFDC6}" presName="Name19" presStyleLbl="parChTrans1D4" presStyleIdx="6" presStyleCnt="11"/>
      <dgm:spPr/>
      <dgm:t>
        <a:bodyPr/>
        <a:lstStyle/>
        <a:p>
          <a:endParaRPr lang="fr-FR"/>
        </a:p>
      </dgm:t>
    </dgm:pt>
    <dgm:pt modelId="{FF0A21E2-76DF-4D35-B982-39F72CF3FDEC}" type="pres">
      <dgm:prSet presAssocID="{9CF9CE24-82A5-45A7-9D0C-B0AB39C765EF}" presName="Name21" presStyleCnt="0"/>
      <dgm:spPr/>
    </dgm:pt>
    <dgm:pt modelId="{CD2359BF-2587-4BE4-8F13-B46D12B0C1D4}" type="pres">
      <dgm:prSet presAssocID="{9CF9CE24-82A5-45A7-9D0C-B0AB39C765EF}" presName="level2Shape" presStyleLbl="node4" presStyleIdx="6" presStyleCnt="11" custScaleX="168647" custScaleY="121275"/>
      <dgm:spPr/>
      <dgm:t>
        <a:bodyPr/>
        <a:lstStyle/>
        <a:p>
          <a:endParaRPr lang="fr-FR"/>
        </a:p>
      </dgm:t>
    </dgm:pt>
    <dgm:pt modelId="{91430858-0177-4811-B263-01D2BB392CAF}" type="pres">
      <dgm:prSet presAssocID="{9CF9CE24-82A5-45A7-9D0C-B0AB39C765EF}" presName="hierChild3" presStyleCnt="0"/>
      <dgm:spPr/>
    </dgm:pt>
    <dgm:pt modelId="{1E66301A-3CB0-4389-AD1D-1DE784AB1EA8}" type="pres">
      <dgm:prSet presAssocID="{FAD1DFD2-1A9C-4790-AD42-71B9D2C031F0}" presName="Name19" presStyleLbl="parChTrans1D4" presStyleIdx="7" presStyleCnt="11"/>
      <dgm:spPr/>
      <dgm:t>
        <a:bodyPr/>
        <a:lstStyle/>
        <a:p>
          <a:endParaRPr lang="fr-FR"/>
        </a:p>
      </dgm:t>
    </dgm:pt>
    <dgm:pt modelId="{5B0B70E6-820A-4C05-82C8-D466CBF2302A}" type="pres">
      <dgm:prSet presAssocID="{2AD9EBD3-C866-4CAF-87A8-C3CAB0625A66}" presName="Name21" presStyleCnt="0"/>
      <dgm:spPr/>
    </dgm:pt>
    <dgm:pt modelId="{9AEADF66-FE80-442E-B1CE-5AFD3149E5A8}" type="pres">
      <dgm:prSet presAssocID="{2AD9EBD3-C866-4CAF-87A8-C3CAB0625A66}" presName="level2Shape" presStyleLbl="node4" presStyleIdx="7" presStyleCnt="11" custScaleX="129138" custScaleY="143109" custLinFactNeighborY="6152"/>
      <dgm:spPr/>
      <dgm:t>
        <a:bodyPr/>
        <a:lstStyle/>
        <a:p>
          <a:endParaRPr lang="fr-FR"/>
        </a:p>
      </dgm:t>
    </dgm:pt>
    <dgm:pt modelId="{1F77C255-4C3B-4E90-814B-F0052503FF1F}" type="pres">
      <dgm:prSet presAssocID="{2AD9EBD3-C866-4CAF-87A8-C3CAB0625A66}" presName="hierChild3" presStyleCnt="0"/>
      <dgm:spPr/>
    </dgm:pt>
    <dgm:pt modelId="{BB8E3846-2012-413C-802F-C76BDAA61B2B}" type="pres">
      <dgm:prSet presAssocID="{B85E58D0-B534-4D1E-B42C-9FFD92811671}" presName="Name19" presStyleLbl="parChTrans1D4" presStyleIdx="8" presStyleCnt="11"/>
      <dgm:spPr/>
      <dgm:t>
        <a:bodyPr/>
        <a:lstStyle/>
        <a:p>
          <a:endParaRPr lang="fr-FR"/>
        </a:p>
      </dgm:t>
    </dgm:pt>
    <dgm:pt modelId="{ED48E79D-2DE3-4BE1-8145-8D8D5FA521C1}" type="pres">
      <dgm:prSet presAssocID="{A61FF65C-655B-4A41-879D-A4C265221929}" presName="Name21" presStyleCnt="0"/>
      <dgm:spPr/>
    </dgm:pt>
    <dgm:pt modelId="{5C2B1AEF-70AF-4D10-B277-3B329B1E8B13}" type="pres">
      <dgm:prSet presAssocID="{A61FF65C-655B-4A41-879D-A4C265221929}" presName="level2Shape" presStyleLbl="node4" presStyleIdx="8" presStyleCnt="11" custScaleX="187359" custScaleY="124135" custLinFactNeighborX="1053"/>
      <dgm:spPr/>
      <dgm:t>
        <a:bodyPr/>
        <a:lstStyle/>
        <a:p>
          <a:endParaRPr lang="fr-FR"/>
        </a:p>
      </dgm:t>
    </dgm:pt>
    <dgm:pt modelId="{221CE741-E37D-4306-AC17-B73357AAE955}" type="pres">
      <dgm:prSet presAssocID="{A61FF65C-655B-4A41-879D-A4C265221929}" presName="hierChild3" presStyleCnt="0"/>
      <dgm:spPr/>
    </dgm:pt>
    <dgm:pt modelId="{8190EECB-B3C1-4491-B9A4-5F0AF005D166}" type="pres">
      <dgm:prSet presAssocID="{70B94EE6-2370-4B33-BBDC-BA10C7E7D2C7}" presName="Name19" presStyleLbl="parChTrans1D4" presStyleIdx="9" presStyleCnt="11"/>
      <dgm:spPr/>
      <dgm:t>
        <a:bodyPr/>
        <a:lstStyle/>
        <a:p>
          <a:endParaRPr lang="fr-FR"/>
        </a:p>
      </dgm:t>
    </dgm:pt>
    <dgm:pt modelId="{8BF85D1B-D3F0-40EB-BF3F-DD80293A16B7}" type="pres">
      <dgm:prSet presAssocID="{5846355C-6C33-4F41-A28A-3E766EE88FA4}" presName="Name21" presStyleCnt="0"/>
      <dgm:spPr/>
    </dgm:pt>
    <dgm:pt modelId="{19478F62-3F82-4272-A377-F59B5A8CC934}" type="pres">
      <dgm:prSet presAssocID="{5846355C-6C33-4F41-A28A-3E766EE88FA4}" presName="level2Shape" presStyleLbl="node4" presStyleIdx="9" presStyleCnt="11" custScaleX="175706" custScaleY="124451" custLinFactNeighborX="1052" custLinFactNeighborY="1580"/>
      <dgm:spPr/>
      <dgm:t>
        <a:bodyPr/>
        <a:lstStyle/>
        <a:p>
          <a:endParaRPr lang="fr-FR"/>
        </a:p>
      </dgm:t>
    </dgm:pt>
    <dgm:pt modelId="{7E5447E0-0F9C-44C7-81F8-0181F404CB3E}" type="pres">
      <dgm:prSet presAssocID="{5846355C-6C33-4F41-A28A-3E766EE88FA4}" presName="hierChild3" presStyleCnt="0"/>
      <dgm:spPr/>
    </dgm:pt>
    <dgm:pt modelId="{8903126A-3632-47DB-8280-CF62FE493320}" type="pres">
      <dgm:prSet presAssocID="{9F3A20C8-2649-4106-B8C1-B5A98BC12A25}" presName="Name19" presStyleLbl="parChTrans1D4" presStyleIdx="10" presStyleCnt="11"/>
      <dgm:spPr/>
      <dgm:t>
        <a:bodyPr/>
        <a:lstStyle/>
        <a:p>
          <a:endParaRPr lang="fr-FR"/>
        </a:p>
      </dgm:t>
    </dgm:pt>
    <dgm:pt modelId="{ABE41E3A-1F3F-46EA-A4D0-AC109E311053}" type="pres">
      <dgm:prSet presAssocID="{90449F6B-08E3-4DA8-AAD1-FB143AA2FD1A}" presName="Name21" presStyleCnt="0"/>
      <dgm:spPr/>
    </dgm:pt>
    <dgm:pt modelId="{51FA0BEC-BD3F-4CC9-9E38-C4EF7B4F8940}" type="pres">
      <dgm:prSet presAssocID="{90449F6B-08E3-4DA8-AAD1-FB143AA2FD1A}" presName="level2Shape" presStyleLbl="node4" presStyleIdx="10" presStyleCnt="11" custScaleX="121616" custScaleY="136615" custLinFactNeighborX="814" custLinFactNeighborY="13774"/>
      <dgm:spPr/>
      <dgm:t>
        <a:bodyPr/>
        <a:lstStyle/>
        <a:p>
          <a:endParaRPr lang="fr-FR"/>
        </a:p>
      </dgm:t>
    </dgm:pt>
    <dgm:pt modelId="{471A91D4-F0DD-4268-A758-93670FAA6A65}" type="pres">
      <dgm:prSet presAssocID="{90449F6B-08E3-4DA8-AAD1-FB143AA2FD1A}" presName="hierChild3" presStyleCnt="0"/>
      <dgm:spPr/>
    </dgm:pt>
    <dgm:pt modelId="{75E6BA48-B005-44B5-8297-98236C036987}" type="pres">
      <dgm:prSet presAssocID="{578035EC-71AF-48D9-967A-115EC1B11536}" presName="bgShapesFlow" presStyleCnt="0"/>
      <dgm:spPr/>
    </dgm:pt>
  </dgm:ptLst>
  <dgm:cxnLst>
    <dgm:cxn modelId="{9C52BE7F-85F0-4398-8986-A8BE1335105E}" type="presOf" srcId="{B823C137-8846-4647-8867-E4F5D822169C}" destId="{DDEE01F6-1E07-48B2-9ECB-79ED35038304}" srcOrd="0" destOrd="0" presId="urn:microsoft.com/office/officeart/2005/8/layout/hierarchy6"/>
    <dgm:cxn modelId="{4D604AB8-E658-421E-B75B-2B8BFA191F19}" srcId="{28092AC5-1733-45BE-9DA9-B9FDEF75009F}" destId="{063C22E4-AFD3-4ED8-965A-2821B3C1FFD8}" srcOrd="0" destOrd="0" parTransId="{8E7FC423-7E23-45F4-B389-1DACC4C8F61F}" sibTransId="{FD4760E1-DCA5-424C-A6E1-78C2DF5D8DED}"/>
    <dgm:cxn modelId="{41269971-32E7-41BD-AB67-57CEB3E630D0}" type="presOf" srcId="{8E7FC423-7E23-45F4-B389-1DACC4C8F61F}" destId="{E19588AE-01BB-4CE6-BB9F-F323F5B6B53D}" srcOrd="0" destOrd="0" presId="urn:microsoft.com/office/officeart/2005/8/layout/hierarchy6"/>
    <dgm:cxn modelId="{6B03057C-0C5F-443A-9C99-10CF88C56D8A}" srcId="{A61FF65C-655B-4A41-879D-A4C265221929}" destId="{5846355C-6C33-4F41-A28A-3E766EE88FA4}" srcOrd="0" destOrd="0" parTransId="{70B94EE6-2370-4B33-BBDC-BA10C7E7D2C7}" sibTransId="{7333ECB3-EC50-4089-A19A-01F2AB1097F0}"/>
    <dgm:cxn modelId="{55BED6F4-E54C-45C4-9074-3DEE4393EA2F}" type="presOf" srcId="{068FF054-627B-4A73-AECD-38330EAC22AF}" destId="{121D630B-8319-43D9-9846-AC32668517D6}" srcOrd="0" destOrd="0" presId="urn:microsoft.com/office/officeart/2005/8/layout/hierarchy6"/>
    <dgm:cxn modelId="{9226274B-D7FF-4A20-BE59-C02E2A0D8EC2}" type="presOf" srcId="{BF0A363E-AF8E-4B33-BCF5-4B87B3EA5DFC}" destId="{66677417-A6E5-4E8B-8AF3-B5C3CFCFAE59}" srcOrd="0" destOrd="0" presId="urn:microsoft.com/office/officeart/2005/8/layout/hierarchy6"/>
    <dgm:cxn modelId="{B707DCF2-993C-4891-A8E6-BF0302E9BA58}" srcId="{578035EC-71AF-48D9-967A-115EC1B11536}" destId="{46C709EA-7DB8-4579-8A2A-F76CC9B4D75C}" srcOrd="0" destOrd="0" parTransId="{C12B6E25-FE71-481C-928B-82049B22FBA8}" sibTransId="{F9D6318D-AA9F-425E-9548-EF97ABFF007A}"/>
    <dgm:cxn modelId="{4A18D0C8-EDC9-4260-B726-FCD58A0604D3}" type="presOf" srcId="{7A733F2B-0AAA-4F08-823D-BB3CF3783F55}" destId="{5A1A93FD-9EEC-4EC5-8CAD-3A3B91C40AEF}" srcOrd="0" destOrd="0" presId="urn:microsoft.com/office/officeart/2005/8/layout/hierarchy6"/>
    <dgm:cxn modelId="{71A66FFC-2C09-41D6-9954-5858222844C4}" type="presOf" srcId="{0F8875AF-5DBC-45CB-ABF5-DCF313EFFDC6}" destId="{B5C32C43-FA18-4C7C-B950-9754B9E4D817}" srcOrd="0" destOrd="0" presId="urn:microsoft.com/office/officeart/2005/8/layout/hierarchy6"/>
    <dgm:cxn modelId="{A539C62D-E1B4-4379-BDED-35E9D89E6663}" srcId="{BF0A363E-AF8E-4B33-BCF5-4B87B3EA5DFC}" destId="{A61FF65C-655B-4A41-879D-A4C265221929}" srcOrd="1" destOrd="0" parTransId="{B85E58D0-B534-4D1E-B42C-9FFD92811671}" sibTransId="{50413915-2E0B-45B6-B169-60D6E2190934}"/>
    <dgm:cxn modelId="{40A1FABE-BC53-4EFE-A988-1E6F17F7C75D}" type="presOf" srcId="{82BAAEF2-19C7-4CF8-8015-8675F112C000}" destId="{59E02487-F93A-4CE5-9D48-3E2A1C989C07}" srcOrd="0" destOrd="0" presId="urn:microsoft.com/office/officeart/2005/8/layout/hierarchy6"/>
    <dgm:cxn modelId="{96837682-4467-4A3C-A4CF-31B2DB3F8EF0}" type="presOf" srcId="{30BFDC00-61FF-4965-955C-E169EB133CDD}" destId="{D24506D7-B490-4FBE-B634-AAE5ADB39D9F}" srcOrd="0" destOrd="0" presId="urn:microsoft.com/office/officeart/2005/8/layout/hierarchy6"/>
    <dgm:cxn modelId="{E85EAA1A-8333-444D-B92E-3BB8F64D25E4}" srcId="{7A733F2B-0AAA-4F08-823D-BB3CF3783F55}" destId="{9CF9CE24-82A5-45A7-9D0C-B0AB39C765EF}" srcOrd="0" destOrd="0" parTransId="{0F8875AF-5DBC-45CB-ABF5-DCF313EFFDC6}" sibTransId="{D4F9400D-CC50-4829-8758-09E90E932788}"/>
    <dgm:cxn modelId="{8A9AC36F-43AD-41A0-AADD-D55215563297}" type="presOf" srcId="{5846355C-6C33-4F41-A28A-3E766EE88FA4}" destId="{19478F62-3F82-4272-A377-F59B5A8CC934}" srcOrd="0" destOrd="0" presId="urn:microsoft.com/office/officeart/2005/8/layout/hierarchy6"/>
    <dgm:cxn modelId="{2AA2C8FC-D7DB-42A0-ACD3-A277EE177558}" type="presOf" srcId="{2AD9EBD3-C866-4CAF-87A8-C3CAB0625A66}" destId="{9AEADF66-FE80-442E-B1CE-5AFD3149E5A8}" srcOrd="0" destOrd="0" presId="urn:microsoft.com/office/officeart/2005/8/layout/hierarchy6"/>
    <dgm:cxn modelId="{41331D10-3130-40F7-B7C7-CF36832C6FC4}" type="presOf" srcId="{C17EED14-FB37-42E4-A606-E77E2F90E36C}" destId="{0CFBB20A-5D97-413E-A02F-1393FEE1AEEC}" srcOrd="0" destOrd="0" presId="urn:microsoft.com/office/officeart/2005/8/layout/hierarchy6"/>
    <dgm:cxn modelId="{894474BD-DE86-406C-AC90-3D3C763D655E}" type="presOf" srcId="{B85E58D0-B534-4D1E-B42C-9FFD92811671}" destId="{BB8E3846-2012-413C-802F-C76BDAA61B2B}" srcOrd="0" destOrd="0" presId="urn:microsoft.com/office/officeart/2005/8/layout/hierarchy6"/>
    <dgm:cxn modelId="{836012D1-0596-4DB7-82E5-15312DE7A27D}" type="presOf" srcId="{28092AC5-1733-45BE-9DA9-B9FDEF75009F}" destId="{E597FDEF-415E-4246-A2EB-82A5688BB31A}" srcOrd="0" destOrd="0" presId="urn:microsoft.com/office/officeart/2005/8/layout/hierarchy6"/>
    <dgm:cxn modelId="{BEF8ED9D-9405-4F76-8F0D-93C127311F74}" type="presOf" srcId="{90449F6B-08E3-4DA8-AAD1-FB143AA2FD1A}" destId="{51FA0BEC-BD3F-4CC9-9E38-C4EF7B4F8940}" srcOrd="0" destOrd="0" presId="urn:microsoft.com/office/officeart/2005/8/layout/hierarchy6"/>
    <dgm:cxn modelId="{8E2FF45A-52EE-4768-89C2-0262D606E12B}" srcId="{9CF9CE24-82A5-45A7-9D0C-B0AB39C765EF}" destId="{2AD9EBD3-C866-4CAF-87A8-C3CAB0625A66}" srcOrd="0" destOrd="0" parTransId="{FAD1DFD2-1A9C-4790-AD42-71B9D2C031F0}" sibTransId="{B81A75EC-678F-444C-A761-0AEA320B29FE}"/>
    <dgm:cxn modelId="{021E1F65-D656-46FE-86F1-62BD59339CC4}" type="presOf" srcId="{578035EC-71AF-48D9-967A-115EC1B11536}" destId="{67BFC058-C0E8-4F78-BD85-64BB66484CFC}" srcOrd="0" destOrd="0" presId="urn:microsoft.com/office/officeart/2005/8/layout/hierarchy6"/>
    <dgm:cxn modelId="{0D8E6521-15E6-43A1-A0AF-41CF7863827A}" srcId="{B4029553-314C-42A1-A373-CBF3B5F42761}" destId="{068FF054-627B-4A73-AECD-38330EAC22AF}" srcOrd="0" destOrd="0" parTransId="{3467B82F-4485-4DCA-8F57-1A9319CF2340}" sibTransId="{15DC7839-F0A2-404C-9FC0-3289CD21BC96}"/>
    <dgm:cxn modelId="{A35DCA06-6346-4017-8ACA-9D2BE29E7870}" type="presOf" srcId="{6ED2E334-F4EB-4474-BDAE-8C4B95DAD9B0}" destId="{7D0BAAE7-53E5-49DE-A67B-3F3BA09E8A5A}" srcOrd="0" destOrd="0" presId="urn:microsoft.com/office/officeart/2005/8/layout/hierarchy6"/>
    <dgm:cxn modelId="{38AE1728-9BFB-4B2B-B0F5-3EDD82DB98AF}" type="presOf" srcId="{3D925896-E6BB-4105-A422-2BCE48982972}" destId="{74DB9AAC-0899-4F61-848C-7B8F523B05E4}" srcOrd="0" destOrd="0" presId="urn:microsoft.com/office/officeart/2005/8/layout/hierarchy6"/>
    <dgm:cxn modelId="{E4601B31-6502-4DC8-83E9-FF6747E42AA9}" srcId="{6ED2E334-F4EB-4474-BDAE-8C4B95DAD9B0}" destId="{1598E0BF-F63D-4F8C-A7A0-4B72167FE4BD}" srcOrd="0" destOrd="0" parTransId="{30BFDC00-61FF-4965-955C-E169EB133CDD}" sibTransId="{D678E643-38A9-4543-8B4A-23BB181591EF}"/>
    <dgm:cxn modelId="{21AEC364-18E3-4284-8A85-356B66D7691E}" srcId="{6ED2E334-F4EB-4474-BDAE-8C4B95DAD9B0}" destId="{B4029553-314C-42A1-A373-CBF3B5F42761}" srcOrd="1" destOrd="0" parTransId="{3D925896-E6BB-4105-A422-2BCE48982972}" sibTransId="{B227D388-7FF7-438B-9929-3C8F9378A38D}"/>
    <dgm:cxn modelId="{C7B7A5EC-6FC3-4C52-A4BC-6EE0AA1AB8F5}" srcId="{068FF054-627B-4A73-AECD-38330EAC22AF}" destId="{28092AC5-1733-45BE-9DA9-B9FDEF75009F}" srcOrd="0" destOrd="0" parTransId="{C4C2EE33-4F6E-49B0-BD60-5DA8230AE168}" sibTransId="{ED3EB12B-9A9C-4E01-B723-4789B9515A2C}"/>
    <dgm:cxn modelId="{9A020BF6-DABD-41E7-9F71-E7CED82D98A2}" type="presOf" srcId="{A61FF65C-655B-4A41-879D-A4C265221929}" destId="{5C2B1AEF-70AF-4D10-B277-3B329B1E8B13}" srcOrd="0" destOrd="0" presId="urn:microsoft.com/office/officeart/2005/8/layout/hierarchy6"/>
    <dgm:cxn modelId="{81E4ABB6-E346-46E6-B0BB-CE24FF12D105}" type="presOf" srcId="{99D659F7-FAED-4ECA-8632-B8A9CB8077FD}" destId="{6C3884E5-BB93-4092-A200-3D6D29499138}" srcOrd="0" destOrd="0" presId="urn:microsoft.com/office/officeart/2005/8/layout/hierarchy6"/>
    <dgm:cxn modelId="{58757F2E-F2CE-4C91-A9C2-A1B692AC8D82}" srcId="{BF0A363E-AF8E-4B33-BCF5-4B87B3EA5DFC}" destId="{7A733F2B-0AAA-4F08-823D-BB3CF3783F55}" srcOrd="0" destOrd="0" parTransId="{AFD668C9-787E-4649-AB85-C568721838E9}" sibTransId="{C6037015-777C-4244-9E44-6D979F6DB69A}"/>
    <dgm:cxn modelId="{82A18DF0-525D-4D91-87B9-76F01A83B3DF}" type="presOf" srcId="{1598E0BF-F63D-4F8C-A7A0-4B72167FE4BD}" destId="{6706DC9D-3CC7-45D9-ABDF-F76FD67683F8}" srcOrd="0" destOrd="0" presId="urn:microsoft.com/office/officeart/2005/8/layout/hierarchy6"/>
    <dgm:cxn modelId="{481FAC40-A642-4B7E-8149-21B5E9635180}" type="presOf" srcId="{9CF9CE24-82A5-45A7-9D0C-B0AB39C765EF}" destId="{CD2359BF-2587-4BE4-8F13-B46D12B0C1D4}" srcOrd="0" destOrd="0" presId="urn:microsoft.com/office/officeart/2005/8/layout/hierarchy6"/>
    <dgm:cxn modelId="{09B1CABD-78D3-467E-90E3-1F766B462ED4}" type="presOf" srcId="{9F3A20C8-2649-4106-B8C1-B5A98BC12A25}" destId="{8903126A-3632-47DB-8280-CF62FE493320}" srcOrd="0" destOrd="0" presId="urn:microsoft.com/office/officeart/2005/8/layout/hierarchy6"/>
    <dgm:cxn modelId="{E88738B7-5403-44B9-A775-04A791B7A807}" srcId="{5846355C-6C33-4F41-A28A-3E766EE88FA4}" destId="{90449F6B-08E3-4DA8-AAD1-FB143AA2FD1A}" srcOrd="0" destOrd="0" parTransId="{9F3A20C8-2649-4106-B8C1-B5A98BC12A25}" sibTransId="{6986227E-1DE9-4032-8262-87B0A073DD39}"/>
    <dgm:cxn modelId="{5744C7C7-0650-49B6-B284-80F4C0C52AB5}" type="presOf" srcId="{3467B82F-4485-4DCA-8F57-1A9319CF2340}" destId="{408C15AB-9E84-4D0A-BAB3-EAD57C579726}" srcOrd="0" destOrd="0" presId="urn:microsoft.com/office/officeart/2005/8/layout/hierarchy6"/>
    <dgm:cxn modelId="{826DF175-576D-47A8-88B7-7B4BF07BC52B}" type="presOf" srcId="{0FA556A0-52E4-43A7-BACA-A4758FFB5263}" destId="{B21E0E43-CCF6-418F-9D25-DE25674066DF}" srcOrd="0" destOrd="0" presId="urn:microsoft.com/office/officeart/2005/8/layout/hierarchy6"/>
    <dgm:cxn modelId="{D9901401-B8F6-42A8-BAF3-4874FCA581F7}" srcId="{82BAAEF2-19C7-4CF8-8015-8675F112C000}" destId="{BF0A363E-AF8E-4B33-BCF5-4B87B3EA5DFC}" srcOrd="0" destOrd="0" parTransId="{9A57CA6D-5B54-462F-9AE9-4A33CCA4F000}" sibTransId="{D0F7161B-52F5-41CD-A2B4-6885B56DC3B2}"/>
    <dgm:cxn modelId="{4C9D64C6-2D35-44D3-99F7-A338E7F18366}" srcId="{C17EED14-FB37-42E4-A606-E77E2F90E36C}" destId="{B823C137-8846-4647-8867-E4F5D822169C}" srcOrd="0" destOrd="0" parTransId="{0FA556A0-52E4-43A7-BACA-A4758FFB5263}" sibTransId="{F1982CBE-8A64-4132-944A-6B14F87D01A0}"/>
    <dgm:cxn modelId="{73EB02B9-E237-4F0A-8132-54D517616322}" srcId="{1598E0BF-F63D-4F8C-A7A0-4B72167FE4BD}" destId="{C17EED14-FB37-42E4-A606-E77E2F90E36C}" srcOrd="0" destOrd="0" parTransId="{F448A539-C51E-48CD-973F-FAF8A90E4F6C}" sibTransId="{99B27537-206A-4720-A1C6-B62712516A70}"/>
    <dgm:cxn modelId="{491F9933-FBB8-4A3A-B80C-6E8DE129B837}" type="presOf" srcId="{B4029553-314C-42A1-A373-CBF3B5F42761}" destId="{1430CD6B-614C-47C1-B57B-0DE11791A0A4}" srcOrd="0" destOrd="0" presId="urn:microsoft.com/office/officeart/2005/8/layout/hierarchy6"/>
    <dgm:cxn modelId="{C1F68E28-8CFA-4250-A0A5-191FF3FE68AD}" type="presOf" srcId="{F448A539-C51E-48CD-973F-FAF8A90E4F6C}" destId="{435DC1EB-5217-40E0-AD9C-1AB8AB6FECBD}" srcOrd="0" destOrd="0" presId="urn:microsoft.com/office/officeart/2005/8/layout/hierarchy6"/>
    <dgm:cxn modelId="{F0370604-E850-40ED-A652-A90A6FD33544}" type="presOf" srcId="{063C22E4-AFD3-4ED8-965A-2821B3C1FFD8}" destId="{33D89C06-A51F-454B-883B-28B1FEAF49AD}" srcOrd="0" destOrd="0" presId="urn:microsoft.com/office/officeart/2005/8/layout/hierarchy6"/>
    <dgm:cxn modelId="{DEE35DC3-8C4E-45EE-9E2C-51C7416A5C90}" type="presOf" srcId="{70B94EE6-2370-4B33-BBDC-BA10C7E7D2C7}" destId="{8190EECB-B3C1-4491-B9A4-5F0AF005D166}" srcOrd="0" destOrd="0" presId="urn:microsoft.com/office/officeart/2005/8/layout/hierarchy6"/>
    <dgm:cxn modelId="{D72C1D93-937A-4B49-A87E-77380B48CF7D}" type="presOf" srcId="{FAD1DFD2-1A9C-4790-AD42-71B9D2C031F0}" destId="{1E66301A-3CB0-4389-AD1D-1DE784AB1EA8}" srcOrd="0" destOrd="0" presId="urn:microsoft.com/office/officeart/2005/8/layout/hierarchy6"/>
    <dgm:cxn modelId="{4022F919-FFB3-4409-BC85-E1340A3C0D4C}" srcId="{46C709EA-7DB8-4579-8A2A-F76CC9B4D75C}" destId="{6ED2E334-F4EB-4474-BDAE-8C4B95DAD9B0}" srcOrd="0" destOrd="0" parTransId="{99D659F7-FAED-4ECA-8632-B8A9CB8077FD}" sibTransId="{4EC892FF-E28E-4FDA-9EF2-26675C29435F}"/>
    <dgm:cxn modelId="{B7C6BB66-9E07-4C91-B281-F6A96F27CB33}" type="presOf" srcId="{796BC55E-6D03-44FE-817E-7152A640BA6A}" destId="{7CD3BDDF-1FA6-4904-9775-D9D6D38980D5}" srcOrd="0" destOrd="0" presId="urn:microsoft.com/office/officeart/2005/8/layout/hierarchy6"/>
    <dgm:cxn modelId="{D56C1ED0-B1AF-4A69-949F-0DE3A27518C2}" type="presOf" srcId="{AFD668C9-787E-4649-AB85-C568721838E9}" destId="{2CDC4133-F863-48ED-992D-ED27D445EB77}" srcOrd="0" destOrd="0" presId="urn:microsoft.com/office/officeart/2005/8/layout/hierarchy6"/>
    <dgm:cxn modelId="{F78C343C-60C6-45D8-A2EE-98A92F3FDD43}" srcId="{46C709EA-7DB8-4579-8A2A-F76CC9B4D75C}" destId="{82BAAEF2-19C7-4CF8-8015-8675F112C000}" srcOrd="1" destOrd="0" parTransId="{796BC55E-6D03-44FE-817E-7152A640BA6A}" sibTransId="{7C95F612-4549-4E5C-9536-190D48E052FA}"/>
    <dgm:cxn modelId="{0A656BC1-B42B-490E-9DFC-9C7EBEE778E9}" type="presOf" srcId="{46C709EA-7DB8-4579-8A2A-F76CC9B4D75C}" destId="{E4503D70-00D2-4744-B924-E6321906A16D}" srcOrd="0" destOrd="0" presId="urn:microsoft.com/office/officeart/2005/8/layout/hierarchy6"/>
    <dgm:cxn modelId="{A68994CD-0C8A-43CB-A12C-FA83E4D1AD95}" type="presOf" srcId="{9A57CA6D-5B54-462F-9AE9-4A33CCA4F000}" destId="{1790D9CA-3943-4B28-B262-D999300FE1C8}" srcOrd="0" destOrd="0" presId="urn:microsoft.com/office/officeart/2005/8/layout/hierarchy6"/>
    <dgm:cxn modelId="{5441EC1A-0D49-4CD9-9A07-BBE248F03604}" type="presOf" srcId="{C4C2EE33-4F6E-49B0-BD60-5DA8230AE168}" destId="{8185CC18-7E91-470A-926D-35DA33F2D1D0}" srcOrd="0" destOrd="0" presId="urn:microsoft.com/office/officeart/2005/8/layout/hierarchy6"/>
    <dgm:cxn modelId="{749AA05C-A723-439C-BC3F-3D64393F8F18}" type="presParOf" srcId="{67BFC058-C0E8-4F78-BD85-64BB66484CFC}" destId="{123D90E8-58B5-48C7-8927-B64EC2EBC1DA}" srcOrd="0" destOrd="0" presId="urn:microsoft.com/office/officeart/2005/8/layout/hierarchy6"/>
    <dgm:cxn modelId="{7A26E734-A856-4498-A461-3CA9AA3ADA5A}" type="presParOf" srcId="{123D90E8-58B5-48C7-8927-B64EC2EBC1DA}" destId="{9EE1E04D-144D-4A94-ADA8-2C1EF520C528}" srcOrd="0" destOrd="0" presId="urn:microsoft.com/office/officeart/2005/8/layout/hierarchy6"/>
    <dgm:cxn modelId="{AC825D0D-4947-4071-9104-6D5F3B2BE80B}" type="presParOf" srcId="{9EE1E04D-144D-4A94-ADA8-2C1EF520C528}" destId="{88F20240-AAF6-4D7F-86F6-56C1E6142420}" srcOrd="0" destOrd="0" presId="urn:microsoft.com/office/officeart/2005/8/layout/hierarchy6"/>
    <dgm:cxn modelId="{96D149E6-971C-4C82-8AB8-BC0FD5C2484A}" type="presParOf" srcId="{88F20240-AAF6-4D7F-86F6-56C1E6142420}" destId="{E4503D70-00D2-4744-B924-E6321906A16D}" srcOrd="0" destOrd="0" presId="urn:microsoft.com/office/officeart/2005/8/layout/hierarchy6"/>
    <dgm:cxn modelId="{97B34CD0-F907-46A2-974C-76C21B3AF77F}" type="presParOf" srcId="{88F20240-AAF6-4D7F-86F6-56C1E6142420}" destId="{FBBF221E-3E11-4122-803F-C48FA3B5BA2A}" srcOrd="1" destOrd="0" presId="urn:microsoft.com/office/officeart/2005/8/layout/hierarchy6"/>
    <dgm:cxn modelId="{379583E7-EF72-4DEB-B1C1-AFF0C876F71B}" type="presParOf" srcId="{FBBF221E-3E11-4122-803F-C48FA3B5BA2A}" destId="{6C3884E5-BB93-4092-A200-3D6D29499138}" srcOrd="0" destOrd="0" presId="urn:microsoft.com/office/officeart/2005/8/layout/hierarchy6"/>
    <dgm:cxn modelId="{D1179B2E-A1F2-493F-8578-82895490B1BA}" type="presParOf" srcId="{FBBF221E-3E11-4122-803F-C48FA3B5BA2A}" destId="{57131AEF-16DC-4B68-AB7A-60FB08C91B9D}" srcOrd="1" destOrd="0" presId="urn:microsoft.com/office/officeart/2005/8/layout/hierarchy6"/>
    <dgm:cxn modelId="{64519A5F-E1D3-4606-8355-A8B66F59A8E0}" type="presParOf" srcId="{57131AEF-16DC-4B68-AB7A-60FB08C91B9D}" destId="{7D0BAAE7-53E5-49DE-A67B-3F3BA09E8A5A}" srcOrd="0" destOrd="0" presId="urn:microsoft.com/office/officeart/2005/8/layout/hierarchy6"/>
    <dgm:cxn modelId="{45F02888-D00B-4E31-8296-DC4606BCCC9B}" type="presParOf" srcId="{57131AEF-16DC-4B68-AB7A-60FB08C91B9D}" destId="{224E6F2E-F724-4086-B177-35E23135AA24}" srcOrd="1" destOrd="0" presId="urn:microsoft.com/office/officeart/2005/8/layout/hierarchy6"/>
    <dgm:cxn modelId="{CAF368EA-F904-4728-BDA5-B834B0DC54DC}" type="presParOf" srcId="{224E6F2E-F724-4086-B177-35E23135AA24}" destId="{D24506D7-B490-4FBE-B634-AAE5ADB39D9F}" srcOrd="0" destOrd="0" presId="urn:microsoft.com/office/officeart/2005/8/layout/hierarchy6"/>
    <dgm:cxn modelId="{55620AEF-216D-4288-B946-A57CC4D6C299}" type="presParOf" srcId="{224E6F2E-F724-4086-B177-35E23135AA24}" destId="{BA8E59E2-E61F-48EC-B9D0-B1B8E127430B}" srcOrd="1" destOrd="0" presId="urn:microsoft.com/office/officeart/2005/8/layout/hierarchy6"/>
    <dgm:cxn modelId="{C7DC0C4C-2802-4F56-8877-81176B214338}" type="presParOf" srcId="{BA8E59E2-E61F-48EC-B9D0-B1B8E127430B}" destId="{6706DC9D-3CC7-45D9-ABDF-F76FD67683F8}" srcOrd="0" destOrd="0" presId="urn:microsoft.com/office/officeart/2005/8/layout/hierarchy6"/>
    <dgm:cxn modelId="{D1CDE111-9EC6-4E1B-B345-67C68E7608B5}" type="presParOf" srcId="{BA8E59E2-E61F-48EC-B9D0-B1B8E127430B}" destId="{4A5D4F12-6A1E-4DA4-946C-F741CE811141}" srcOrd="1" destOrd="0" presId="urn:microsoft.com/office/officeart/2005/8/layout/hierarchy6"/>
    <dgm:cxn modelId="{C9903936-2C88-491E-8A47-8E0EB65F0477}" type="presParOf" srcId="{4A5D4F12-6A1E-4DA4-946C-F741CE811141}" destId="{435DC1EB-5217-40E0-AD9C-1AB8AB6FECBD}" srcOrd="0" destOrd="0" presId="urn:microsoft.com/office/officeart/2005/8/layout/hierarchy6"/>
    <dgm:cxn modelId="{1A9B9E89-F5BA-48B1-AB88-4BE0DE2B687D}" type="presParOf" srcId="{4A5D4F12-6A1E-4DA4-946C-F741CE811141}" destId="{DEAD7DDE-76DD-4F82-B746-6BAD429ED00A}" srcOrd="1" destOrd="0" presId="urn:microsoft.com/office/officeart/2005/8/layout/hierarchy6"/>
    <dgm:cxn modelId="{A9E21B3F-7E30-4D87-A45B-F0D71D23FF86}" type="presParOf" srcId="{DEAD7DDE-76DD-4F82-B746-6BAD429ED00A}" destId="{0CFBB20A-5D97-413E-A02F-1393FEE1AEEC}" srcOrd="0" destOrd="0" presId="urn:microsoft.com/office/officeart/2005/8/layout/hierarchy6"/>
    <dgm:cxn modelId="{428CB616-81B8-405F-821D-E2B876B2EA94}" type="presParOf" srcId="{DEAD7DDE-76DD-4F82-B746-6BAD429ED00A}" destId="{25679323-B18E-4BEA-A770-76E9B36BC841}" srcOrd="1" destOrd="0" presId="urn:microsoft.com/office/officeart/2005/8/layout/hierarchy6"/>
    <dgm:cxn modelId="{680D8F8A-441B-4618-AA27-A74BA7756F26}" type="presParOf" srcId="{25679323-B18E-4BEA-A770-76E9B36BC841}" destId="{B21E0E43-CCF6-418F-9D25-DE25674066DF}" srcOrd="0" destOrd="0" presId="urn:microsoft.com/office/officeart/2005/8/layout/hierarchy6"/>
    <dgm:cxn modelId="{12466BFA-8BDE-44D7-A39E-C7FCB4914D13}" type="presParOf" srcId="{25679323-B18E-4BEA-A770-76E9B36BC841}" destId="{B3265D56-A128-44E7-8993-97233F39D28E}" srcOrd="1" destOrd="0" presId="urn:microsoft.com/office/officeart/2005/8/layout/hierarchy6"/>
    <dgm:cxn modelId="{A32C65B2-117C-400D-B7C9-55997FB35400}" type="presParOf" srcId="{B3265D56-A128-44E7-8993-97233F39D28E}" destId="{DDEE01F6-1E07-48B2-9ECB-79ED35038304}" srcOrd="0" destOrd="0" presId="urn:microsoft.com/office/officeart/2005/8/layout/hierarchy6"/>
    <dgm:cxn modelId="{C7A2B1AE-EE01-4E23-B3E6-E8F403C3D06E}" type="presParOf" srcId="{B3265D56-A128-44E7-8993-97233F39D28E}" destId="{BBB8C1A1-1B01-44DC-BFB1-A29F058FC16A}" srcOrd="1" destOrd="0" presId="urn:microsoft.com/office/officeart/2005/8/layout/hierarchy6"/>
    <dgm:cxn modelId="{79909B55-5E5C-491E-A536-BC2A8A33E294}" type="presParOf" srcId="{224E6F2E-F724-4086-B177-35E23135AA24}" destId="{74DB9AAC-0899-4F61-848C-7B8F523B05E4}" srcOrd="2" destOrd="0" presId="urn:microsoft.com/office/officeart/2005/8/layout/hierarchy6"/>
    <dgm:cxn modelId="{5D635FA2-BA8D-4A9F-824E-67BAE612D855}" type="presParOf" srcId="{224E6F2E-F724-4086-B177-35E23135AA24}" destId="{1B0DE0CB-E0D8-4190-ADAD-96FCF7137326}" srcOrd="3" destOrd="0" presId="urn:microsoft.com/office/officeart/2005/8/layout/hierarchy6"/>
    <dgm:cxn modelId="{F50F7A82-A715-45E2-8BB2-F838E68014E1}" type="presParOf" srcId="{1B0DE0CB-E0D8-4190-ADAD-96FCF7137326}" destId="{1430CD6B-614C-47C1-B57B-0DE11791A0A4}" srcOrd="0" destOrd="0" presId="urn:microsoft.com/office/officeart/2005/8/layout/hierarchy6"/>
    <dgm:cxn modelId="{6D104495-D3BA-4B36-B0BB-F3FEAF7BFB74}" type="presParOf" srcId="{1B0DE0CB-E0D8-4190-ADAD-96FCF7137326}" destId="{6057585F-71BE-46F6-89AD-C1EC2675505A}" srcOrd="1" destOrd="0" presId="urn:microsoft.com/office/officeart/2005/8/layout/hierarchy6"/>
    <dgm:cxn modelId="{26EB8380-5572-4183-8FEF-8B7AAE766F88}" type="presParOf" srcId="{6057585F-71BE-46F6-89AD-C1EC2675505A}" destId="{408C15AB-9E84-4D0A-BAB3-EAD57C579726}" srcOrd="0" destOrd="0" presId="urn:microsoft.com/office/officeart/2005/8/layout/hierarchy6"/>
    <dgm:cxn modelId="{E189BCEF-BDCA-498F-91C7-1FCEE12E3F90}" type="presParOf" srcId="{6057585F-71BE-46F6-89AD-C1EC2675505A}" destId="{32BB5BCA-01B2-48ED-9453-126B44B28F30}" srcOrd="1" destOrd="0" presId="urn:microsoft.com/office/officeart/2005/8/layout/hierarchy6"/>
    <dgm:cxn modelId="{DF36FC64-5A62-4EBC-A0C1-A96E9BA29E35}" type="presParOf" srcId="{32BB5BCA-01B2-48ED-9453-126B44B28F30}" destId="{121D630B-8319-43D9-9846-AC32668517D6}" srcOrd="0" destOrd="0" presId="urn:microsoft.com/office/officeart/2005/8/layout/hierarchy6"/>
    <dgm:cxn modelId="{CFA40B2C-CC4A-447C-B9E7-AAE0CD3C086E}" type="presParOf" srcId="{32BB5BCA-01B2-48ED-9453-126B44B28F30}" destId="{F879EA47-A07F-45A2-8F8A-5406A00DDA7B}" srcOrd="1" destOrd="0" presId="urn:microsoft.com/office/officeart/2005/8/layout/hierarchy6"/>
    <dgm:cxn modelId="{7C8AA7C1-3131-4372-8BFA-AC9B161B1173}" type="presParOf" srcId="{F879EA47-A07F-45A2-8F8A-5406A00DDA7B}" destId="{8185CC18-7E91-470A-926D-35DA33F2D1D0}" srcOrd="0" destOrd="0" presId="urn:microsoft.com/office/officeart/2005/8/layout/hierarchy6"/>
    <dgm:cxn modelId="{69F2AABC-A4D6-428C-AD88-C31784E1001B}" type="presParOf" srcId="{F879EA47-A07F-45A2-8F8A-5406A00DDA7B}" destId="{5079834A-9555-49E2-9821-773A901B2DE9}" srcOrd="1" destOrd="0" presId="urn:microsoft.com/office/officeart/2005/8/layout/hierarchy6"/>
    <dgm:cxn modelId="{78435426-8058-4B1E-BE2B-387EB7DD31D1}" type="presParOf" srcId="{5079834A-9555-49E2-9821-773A901B2DE9}" destId="{E597FDEF-415E-4246-A2EB-82A5688BB31A}" srcOrd="0" destOrd="0" presId="urn:microsoft.com/office/officeart/2005/8/layout/hierarchy6"/>
    <dgm:cxn modelId="{6D20433C-C20A-481D-8F6B-D8E2EABF7D30}" type="presParOf" srcId="{5079834A-9555-49E2-9821-773A901B2DE9}" destId="{8118F79B-E903-477E-A84A-A73BD00EECE2}" srcOrd="1" destOrd="0" presId="urn:microsoft.com/office/officeart/2005/8/layout/hierarchy6"/>
    <dgm:cxn modelId="{A278CDE7-A722-4FE9-9590-827FE2D36A49}" type="presParOf" srcId="{8118F79B-E903-477E-A84A-A73BD00EECE2}" destId="{E19588AE-01BB-4CE6-BB9F-F323F5B6B53D}" srcOrd="0" destOrd="0" presId="urn:microsoft.com/office/officeart/2005/8/layout/hierarchy6"/>
    <dgm:cxn modelId="{6CDABEF6-7681-4CA1-966A-49A0AA162022}" type="presParOf" srcId="{8118F79B-E903-477E-A84A-A73BD00EECE2}" destId="{D311B17C-0157-493C-8FF1-0D2B830062CA}" srcOrd="1" destOrd="0" presId="urn:microsoft.com/office/officeart/2005/8/layout/hierarchy6"/>
    <dgm:cxn modelId="{08E8B9FC-DC46-4A3C-8DDC-A0F053D6C894}" type="presParOf" srcId="{D311B17C-0157-493C-8FF1-0D2B830062CA}" destId="{33D89C06-A51F-454B-883B-28B1FEAF49AD}" srcOrd="0" destOrd="0" presId="urn:microsoft.com/office/officeart/2005/8/layout/hierarchy6"/>
    <dgm:cxn modelId="{16F30C21-8702-4D83-AC4F-737194E55A03}" type="presParOf" srcId="{D311B17C-0157-493C-8FF1-0D2B830062CA}" destId="{E5CBF65A-4E0D-4BC4-A986-7F5D14EAD235}" srcOrd="1" destOrd="0" presId="urn:microsoft.com/office/officeart/2005/8/layout/hierarchy6"/>
    <dgm:cxn modelId="{345F973D-4E6E-43EE-8312-6BD4E3AF0A47}" type="presParOf" srcId="{FBBF221E-3E11-4122-803F-C48FA3B5BA2A}" destId="{7CD3BDDF-1FA6-4904-9775-D9D6D38980D5}" srcOrd="2" destOrd="0" presId="urn:microsoft.com/office/officeart/2005/8/layout/hierarchy6"/>
    <dgm:cxn modelId="{EB492B6E-4631-43D3-BA01-9A3C9AA9F589}" type="presParOf" srcId="{FBBF221E-3E11-4122-803F-C48FA3B5BA2A}" destId="{4ED4A41F-E1BE-4CC1-B908-7A7B1094F10D}" srcOrd="3" destOrd="0" presId="urn:microsoft.com/office/officeart/2005/8/layout/hierarchy6"/>
    <dgm:cxn modelId="{A3A6B529-80F2-47D0-896A-914B31FD1EEA}" type="presParOf" srcId="{4ED4A41F-E1BE-4CC1-B908-7A7B1094F10D}" destId="{59E02487-F93A-4CE5-9D48-3E2A1C989C07}" srcOrd="0" destOrd="0" presId="urn:microsoft.com/office/officeart/2005/8/layout/hierarchy6"/>
    <dgm:cxn modelId="{8360FE6E-3E82-4DF3-8E23-3F4980B289A8}" type="presParOf" srcId="{4ED4A41F-E1BE-4CC1-B908-7A7B1094F10D}" destId="{DC47FF93-30F0-4D19-A40B-9651173FCDE2}" srcOrd="1" destOrd="0" presId="urn:microsoft.com/office/officeart/2005/8/layout/hierarchy6"/>
    <dgm:cxn modelId="{27285F2D-DBCD-448D-9768-8E80149DD70C}" type="presParOf" srcId="{DC47FF93-30F0-4D19-A40B-9651173FCDE2}" destId="{1790D9CA-3943-4B28-B262-D999300FE1C8}" srcOrd="0" destOrd="0" presId="urn:microsoft.com/office/officeart/2005/8/layout/hierarchy6"/>
    <dgm:cxn modelId="{2A121C08-9DEF-4AD1-93CD-65D361E3C3F6}" type="presParOf" srcId="{DC47FF93-30F0-4D19-A40B-9651173FCDE2}" destId="{5A7BDB92-583B-4AE1-BAE0-1E10633B7231}" srcOrd="1" destOrd="0" presId="urn:microsoft.com/office/officeart/2005/8/layout/hierarchy6"/>
    <dgm:cxn modelId="{2E708908-F79A-4989-BF78-59DAE5D88828}" type="presParOf" srcId="{5A7BDB92-583B-4AE1-BAE0-1E10633B7231}" destId="{66677417-A6E5-4E8B-8AF3-B5C3CFCFAE59}" srcOrd="0" destOrd="0" presId="urn:microsoft.com/office/officeart/2005/8/layout/hierarchy6"/>
    <dgm:cxn modelId="{CA03E460-A5AC-4027-82C4-7F0C85F12122}" type="presParOf" srcId="{5A7BDB92-583B-4AE1-BAE0-1E10633B7231}" destId="{D65BB63F-1D38-4EDA-B9DE-C615836435D1}" srcOrd="1" destOrd="0" presId="urn:microsoft.com/office/officeart/2005/8/layout/hierarchy6"/>
    <dgm:cxn modelId="{401C5D59-BAD4-4874-AD51-57393CE1021B}" type="presParOf" srcId="{D65BB63F-1D38-4EDA-B9DE-C615836435D1}" destId="{2CDC4133-F863-48ED-992D-ED27D445EB77}" srcOrd="0" destOrd="0" presId="urn:microsoft.com/office/officeart/2005/8/layout/hierarchy6"/>
    <dgm:cxn modelId="{0935A107-9832-4205-8104-76063F317A7F}" type="presParOf" srcId="{D65BB63F-1D38-4EDA-B9DE-C615836435D1}" destId="{486FC76C-AF0F-4309-8E57-01CCFD2B47F0}" srcOrd="1" destOrd="0" presId="urn:microsoft.com/office/officeart/2005/8/layout/hierarchy6"/>
    <dgm:cxn modelId="{DB76FBF2-8387-4B60-9740-123AB70B1A0C}" type="presParOf" srcId="{486FC76C-AF0F-4309-8E57-01CCFD2B47F0}" destId="{5A1A93FD-9EEC-4EC5-8CAD-3A3B91C40AEF}" srcOrd="0" destOrd="0" presId="urn:microsoft.com/office/officeart/2005/8/layout/hierarchy6"/>
    <dgm:cxn modelId="{330EBD86-938D-4BCF-A321-4E9BCBAA3971}" type="presParOf" srcId="{486FC76C-AF0F-4309-8E57-01CCFD2B47F0}" destId="{C8992A08-74A0-4FA2-924A-7A16B3ECC397}" srcOrd="1" destOrd="0" presId="urn:microsoft.com/office/officeart/2005/8/layout/hierarchy6"/>
    <dgm:cxn modelId="{A784A887-17D9-4201-8374-DE12221916E0}" type="presParOf" srcId="{C8992A08-74A0-4FA2-924A-7A16B3ECC397}" destId="{B5C32C43-FA18-4C7C-B950-9754B9E4D817}" srcOrd="0" destOrd="0" presId="urn:microsoft.com/office/officeart/2005/8/layout/hierarchy6"/>
    <dgm:cxn modelId="{4DB823B0-AE17-4507-93D3-3BAAEB9C837A}" type="presParOf" srcId="{C8992A08-74A0-4FA2-924A-7A16B3ECC397}" destId="{FF0A21E2-76DF-4D35-B982-39F72CF3FDEC}" srcOrd="1" destOrd="0" presId="urn:microsoft.com/office/officeart/2005/8/layout/hierarchy6"/>
    <dgm:cxn modelId="{CA81032E-AEF3-49EF-A4F9-A39778CE1DDB}" type="presParOf" srcId="{FF0A21E2-76DF-4D35-B982-39F72CF3FDEC}" destId="{CD2359BF-2587-4BE4-8F13-B46D12B0C1D4}" srcOrd="0" destOrd="0" presId="urn:microsoft.com/office/officeart/2005/8/layout/hierarchy6"/>
    <dgm:cxn modelId="{2BA832BB-2CEF-4282-8452-4DB782AC5BF5}" type="presParOf" srcId="{FF0A21E2-76DF-4D35-B982-39F72CF3FDEC}" destId="{91430858-0177-4811-B263-01D2BB392CAF}" srcOrd="1" destOrd="0" presId="urn:microsoft.com/office/officeart/2005/8/layout/hierarchy6"/>
    <dgm:cxn modelId="{AC529EB1-6C21-4361-A506-38AC191AE4BA}" type="presParOf" srcId="{91430858-0177-4811-B263-01D2BB392CAF}" destId="{1E66301A-3CB0-4389-AD1D-1DE784AB1EA8}" srcOrd="0" destOrd="0" presId="urn:microsoft.com/office/officeart/2005/8/layout/hierarchy6"/>
    <dgm:cxn modelId="{65742D1F-0D0B-46A7-892D-688C9400C22E}" type="presParOf" srcId="{91430858-0177-4811-B263-01D2BB392CAF}" destId="{5B0B70E6-820A-4C05-82C8-D466CBF2302A}" srcOrd="1" destOrd="0" presId="urn:microsoft.com/office/officeart/2005/8/layout/hierarchy6"/>
    <dgm:cxn modelId="{106A947E-0849-4127-91D0-C9ADDD3C9311}" type="presParOf" srcId="{5B0B70E6-820A-4C05-82C8-D466CBF2302A}" destId="{9AEADF66-FE80-442E-B1CE-5AFD3149E5A8}" srcOrd="0" destOrd="0" presId="urn:microsoft.com/office/officeart/2005/8/layout/hierarchy6"/>
    <dgm:cxn modelId="{5DC20503-F127-4723-827D-A911FD37FD04}" type="presParOf" srcId="{5B0B70E6-820A-4C05-82C8-D466CBF2302A}" destId="{1F77C255-4C3B-4E90-814B-F0052503FF1F}" srcOrd="1" destOrd="0" presId="urn:microsoft.com/office/officeart/2005/8/layout/hierarchy6"/>
    <dgm:cxn modelId="{F03EA478-C128-462A-A530-08322D3EED6B}" type="presParOf" srcId="{D65BB63F-1D38-4EDA-B9DE-C615836435D1}" destId="{BB8E3846-2012-413C-802F-C76BDAA61B2B}" srcOrd="2" destOrd="0" presId="urn:microsoft.com/office/officeart/2005/8/layout/hierarchy6"/>
    <dgm:cxn modelId="{D3D425CD-AA5E-4793-BB42-C0FC21080202}" type="presParOf" srcId="{D65BB63F-1D38-4EDA-B9DE-C615836435D1}" destId="{ED48E79D-2DE3-4BE1-8145-8D8D5FA521C1}" srcOrd="3" destOrd="0" presId="urn:microsoft.com/office/officeart/2005/8/layout/hierarchy6"/>
    <dgm:cxn modelId="{5D839FC9-4513-4E3A-8732-F6039ABCFE43}" type="presParOf" srcId="{ED48E79D-2DE3-4BE1-8145-8D8D5FA521C1}" destId="{5C2B1AEF-70AF-4D10-B277-3B329B1E8B13}" srcOrd="0" destOrd="0" presId="urn:microsoft.com/office/officeart/2005/8/layout/hierarchy6"/>
    <dgm:cxn modelId="{CF39E7E1-D30D-4B7D-A4EB-512D8A6D7575}" type="presParOf" srcId="{ED48E79D-2DE3-4BE1-8145-8D8D5FA521C1}" destId="{221CE741-E37D-4306-AC17-B73357AAE955}" srcOrd="1" destOrd="0" presId="urn:microsoft.com/office/officeart/2005/8/layout/hierarchy6"/>
    <dgm:cxn modelId="{7C0AC3CA-6974-4A60-B6B2-E73D681915D2}" type="presParOf" srcId="{221CE741-E37D-4306-AC17-B73357AAE955}" destId="{8190EECB-B3C1-4491-B9A4-5F0AF005D166}" srcOrd="0" destOrd="0" presId="urn:microsoft.com/office/officeart/2005/8/layout/hierarchy6"/>
    <dgm:cxn modelId="{C0224413-1DAB-4826-97ED-0004704096FE}" type="presParOf" srcId="{221CE741-E37D-4306-AC17-B73357AAE955}" destId="{8BF85D1B-D3F0-40EB-BF3F-DD80293A16B7}" srcOrd="1" destOrd="0" presId="urn:microsoft.com/office/officeart/2005/8/layout/hierarchy6"/>
    <dgm:cxn modelId="{B95830E1-83BC-42A3-9035-6E656C3BF0EA}" type="presParOf" srcId="{8BF85D1B-D3F0-40EB-BF3F-DD80293A16B7}" destId="{19478F62-3F82-4272-A377-F59B5A8CC934}" srcOrd="0" destOrd="0" presId="urn:microsoft.com/office/officeart/2005/8/layout/hierarchy6"/>
    <dgm:cxn modelId="{09F85C46-66AB-4A25-9B3E-7905E24AF7DB}" type="presParOf" srcId="{8BF85D1B-D3F0-40EB-BF3F-DD80293A16B7}" destId="{7E5447E0-0F9C-44C7-81F8-0181F404CB3E}" srcOrd="1" destOrd="0" presId="urn:microsoft.com/office/officeart/2005/8/layout/hierarchy6"/>
    <dgm:cxn modelId="{95A10219-887E-421D-8096-8C19E37F5A38}" type="presParOf" srcId="{7E5447E0-0F9C-44C7-81F8-0181F404CB3E}" destId="{8903126A-3632-47DB-8280-CF62FE493320}" srcOrd="0" destOrd="0" presId="urn:microsoft.com/office/officeart/2005/8/layout/hierarchy6"/>
    <dgm:cxn modelId="{1E5D04C8-3706-46A2-A9C4-0815C356C27F}" type="presParOf" srcId="{7E5447E0-0F9C-44C7-81F8-0181F404CB3E}" destId="{ABE41E3A-1F3F-46EA-A4D0-AC109E311053}" srcOrd="1" destOrd="0" presId="urn:microsoft.com/office/officeart/2005/8/layout/hierarchy6"/>
    <dgm:cxn modelId="{E1EAA21E-7B7F-4284-A697-F8FC6DA8B10A}" type="presParOf" srcId="{ABE41E3A-1F3F-46EA-A4D0-AC109E311053}" destId="{51FA0BEC-BD3F-4CC9-9E38-C4EF7B4F8940}" srcOrd="0" destOrd="0" presId="urn:microsoft.com/office/officeart/2005/8/layout/hierarchy6"/>
    <dgm:cxn modelId="{83A4D655-C86A-4E6B-B013-8971C44388C5}" type="presParOf" srcId="{ABE41E3A-1F3F-46EA-A4D0-AC109E311053}" destId="{471A91D4-F0DD-4268-A758-93670FAA6A65}" srcOrd="1" destOrd="0" presId="urn:microsoft.com/office/officeart/2005/8/layout/hierarchy6"/>
    <dgm:cxn modelId="{FA95DD56-580E-46BC-B948-0DF4CB525C1F}" type="presParOf" srcId="{67BFC058-C0E8-4F78-BD85-64BB66484CFC}" destId="{75E6BA48-B005-44B5-8297-98236C036987}" srcOrd="1" destOrd="0" presId="urn:microsoft.com/office/officeart/2005/8/layout/hierarchy6"/>
  </dgm:cxnLst>
  <dgm:bg>
    <a:solidFill>
      <a:schemeClr val="bg2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78035EC-71AF-48D9-967A-115EC1B11536}" type="doc">
      <dgm:prSet loTypeId="urn:microsoft.com/office/officeart/2005/8/layout/hierarchy6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46C709EA-7DB8-4579-8A2A-F76CC9B4D75C}">
      <dgm:prSet phldrT="[Texte]" custT="1"/>
      <dgm:spPr>
        <a:solidFill>
          <a:schemeClr val="accent1">
            <a:lumMod val="60000"/>
            <a:lumOff val="40000"/>
            <a:alpha val="27000"/>
          </a:schemeClr>
        </a:solidFill>
      </dgm:spPr>
      <dgm:t>
        <a:bodyPr/>
        <a:lstStyle/>
        <a:p>
          <a:r>
            <a:rPr lang="fr-FR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Après La 3</a:t>
          </a:r>
          <a:r>
            <a:rPr lang="fr-FR" sz="5400" b="1" baseline="3000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ème</a:t>
          </a:r>
          <a:endParaRPr lang="fr-FR" sz="5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12B6E25-FE71-481C-928B-82049B22FBA8}" type="parTrans" cxnId="{B707DCF2-993C-4891-A8E6-BF0302E9BA58}">
      <dgm:prSet/>
      <dgm:spPr/>
      <dgm:t>
        <a:bodyPr/>
        <a:lstStyle/>
        <a:p>
          <a:endParaRPr lang="fr-FR"/>
        </a:p>
      </dgm:t>
    </dgm:pt>
    <dgm:pt modelId="{F9D6318D-AA9F-425E-9548-EF97ABFF007A}" type="sibTrans" cxnId="{B707DCF2-993C-4891-A8E6-BF0302E9BA58}">
      <dgm:prSet/>
      <dgm:spPr/>
      <dgm:t>
        <a:bodyPr/>
        <a:lstStyle/>
        <a:p>
          <a:endParaRPr lang="fr-FR"/>
        </a:p>
      </dgm:t>
    </dgm:pt>
    <dgm:pt modelId="{6ED2E334-F4EB-4474-BDAE-8C4B95DAD9B0}">
      <dgm:prSet phldrT="[Texte]" custT="1"/>
      <dgm:spPr>
        <a:solidFill>
          <a:schemeClr val="accent4"/>
        </a:solidFill>
        <a:ln w="69850">
          <a:solidFill>
            <a:srgbClr val="C00000"/>
          </a:solidFill>
        </a:ln>
      </dgm:spPr>
      <dgm:t>
        <a:bodyPr/>
        <a:lstStyle/>
        <a:p>
          <a:r>
            <a:rPr lang="fr-FR" sz="2400" b="1" dirty="0">
              <a:latin typeface="Arial" panose="020B0604020202020204" pitchFamily="34" charset="0"/>
              <a:cs typeface="Arial" panose="020B0604020202020204" pitchFamily="34" charset="0"/>
            </a:rPr>
            <a:t>La Voie </a:t>
          </a:r>
          <a:r>
            <a:rPr lang="fr-FR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Professionnelle</a:t>
          </a:r>
        </a:p>
      </dgm:t>
    </dgm:pt>
    <dgm:pt modelId="{99D659F7-FAED-4ECA-8632-B8A9CB8077FD}" type="parTrans" cxnId="{4022F919-FFB3-4409-BC85-E1340A3C0D4C}">
      <dgm:prSet/>
      <dgm:spPr/>
      <dgm:t>
        <a:bodyPr/>
        <a:lstStyle/>
        <a:p>
          <a:endParaRPr lang="fr-FR"/>
        </a:p>
      </dgm:t>
    </dgm:pt>
    <dgm:pt modelId="{4EC892FF-E28E-4FDA-9EF2-26675C29435F}" type="sibTrans" cxnId="{4022F919-FFB3-4409-BC85-E1340A3C0D4C}">
      <dgm:prSet/>
      <dgm:spPr/>
      <dgm:t>
        <a:bodyPr/>
        <a:lstStyle/>
        <a:p>
          <a:endParaRPr lang="fr-FR"/>
        </a:p>
      </dgm:t>
    </dgm:pt>
    <dgm:pt modelId="{B823C137-8846-4647-8867-E4F5D822169C}">
      <dgm:prSet phldrT="[Texte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fr-FR" sz="1600" b="1" dirty="0">
            <a:solidFill>
              <a:schemeClr val="tx1"/>
            </a:solidFill>
          </a:endParaRPr>
        </a:p>
      </dgm:t>
    </dgm:pt>
    <dgm:pt modelId="{0FA556A0-52E4-43A7-BACA-A4758FFB5263}" type="parTrans" cxnId="{4C9D64C6-2D35-44D3-99F7-A338E7F18366}">
      <dgm:prSet/>
      <dgm:spPr/>
      <dgm:t>
        <a:bodyPr/>
        <a:lstStyle/>
        <a:p>
          <a:endParaRPr lang="fr-FR"/>
        </a:p>
      </dgm:t>
    </dgm:pt>
    <dgm:pt modelId="{F1982CBE-8A64-4132-944A-6B14F87D01A0}" type="sibTrans" cxnId="{4C9D64C6-2D35-44D3-99F7-A338E7F18366}">
      <dgm:prSet/>
      <dgm:spPr/>
      <dgm:t>
        <a:bodyPr/>
        <a:lstStyle/>
        <a:p>
          <a:endParaRPr lang="fr-FR"/>
        </a:p>
      </dgm:t>
    </dgm:pt>
    <dgm:pt modelId="{B4029553-314C-42A1-A373-CBF3B5F42761}">
      <dgm:prSet phldrT="[Texte]" custT="1"/>
      <dgm:spPr>
        <a:solidFill>
          <a:srgbClr val="C00000"/>
        </a:solidFill>
      </dgm:spPr>
      <dgm:t>
        <a:bodyPr/>
        <a:lstStyle/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</a:t>
          </a:r>
          <a:r>
            <a:rPr lang="fr-FR" sz="1600" b="1" baseline="30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nde</a:t>
          </a:r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BAC PRO ou </a:t>
          </a:r>
        </a:p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BAC PRO Agricole</a:t>
          </a:r>
        </a:p>
      </dgm:t>
    </dgm:pt>
    <dgm:pt modelId="{3D925896-E6BB-4105-A422-2BCE48982972}" type="parTrans" cxnId="{21AEC364-18E3-4284-8A85-356B66D7691E}">
      <dgm:prSet/>
      <dgm:spPr/>
      <dgm:t>
        <a:bodyPr/>
        <a:lstStyle/>
        <a:p>
          <a:endParaRPr lang="fr-FR"/>
        </a:p>
      </dgm:t>
    </dgm:pt>
    <dgm:pt modelId="{B227D388-7FF7-438B-9929-3C8F9378A38D}" type="sibTrans" cxnId="{21AEC364-18E3-4284-8A85-356B66D7691E}">
      <dgm:prSet/>
      <dgm:spPr/>
      <dgm:t>
        <a:bodyPr/>
        <a:lstStyle/>
        <a:p>
          <a:endParaRPr lang="fr-FR"/>
        </a:p>
      </dgm:t>
    </dgm:pt>
    <dgm:pt modelId="{063C22E4-AFD3-4ED8-965A-2821B3C1FFD8}">
      <dgm:prSet phldrT="[Texte]"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fr-FR" sz="1600" b="1" dirty="0"/>
        </a:p>
      </dgm:t>
    </dgm:pt>
    <dgm:pt modelId="{8E7FC423-7E23-45F4-B389-1DACC4C8F61F}" type="parTrans" cxnId="{4D604AB8-E658-421E-B75B-2B8BFA191F19}">
      <dgm:prSet/>
      <dgm:spPr/>
      <dgm:t>
        <a:bodyPr/>
        <a:lstStyle/>
        <a:p>
          <a:endParaRPr lang="fr-FR"/>
        </a:p>
      </dgm:t>
    </dgm:pt>
    <dgm:pt modelId="{FD4760E1-DCA5-424C-A6E1-78C2DF5D8DED}" type="sibTrans" cxnId="{4D604AB8-E658-421E-B75B-2B8BFA191F19}">
      <dgm:prSet/>
      <dgm:spPr/>
      <dgm:t>
        <a:bodyPr/>
        <a:lstStyle/>
        <a:p>
          <a:endParaRPr lang="fr-FR"/>
        </a:p>
      </dgm:t>
    </dgm:pt>
    <dgm:pt modelId="{1598E0BF-F63D-4F8C-A7A0-4B72167FE4BD}">
      <dgm:prSet phldrT="[Texte]" custT="1"/>
      <dgm:spPr>
        <a:solidFill>
          <a:schemeClr val="accent4"/>
        </a:solidFill>
        <a:ln>
          <a:solidFill>
            <a:schemeClr val="tx1"/>
          </a:solidFill>
        </a:ln>
        <a:effectLst>
          <a:outerShdw blurRad="50800" dist="50800" dir="5400000" algn="ctr" rotWithShape="0">
            <a:schemeClr val="bg1"/>
          </a:outerShdw>
        </a:effectLst>
      </dgm:spPr>
      <dgm:t>
        <a:bodyPr/>
        <a:lstStyle/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</a:t>
          </a:r>
          <a:r>
            <a:rPr lang="fr-FR" sz="1600" b="1" baseline="30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ère</a:t>
          </a:r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année </a:t>
          </a:r>
        </a:p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CAP ou CAPA </a:t>
          </a:r>
        </a:p>
      </dgm:t>
    </dgm:pt>
    <dgm:pt modelId="{30BFDC00-61FF-4965-955C-E169EB133CDD}" type="parTrans" cxnId="{E4601B31-6502-4DC8-83E9-FF6747E42AA9}">
      <dgm:prSet/>
      <dgm:spPr/>
      <dgm:t>
        <a:bodyPr/>
        <a:lstStyle/>
        <a:p>
          <a:endParaRPr lang="fr-FR"/>
        </a:p>
      </dgm:t>
    </dgm:pt>
    <dgm:pt modelId="{D678E643-38A9-4543-8B4A-23BB181591EF}" type="sibTrans" cxnId="{E4601B31-6502-4DC8-83E9-FF6747E42AA9}">
      <dgm:prSet/>
      <dgm:spPr/>
      <dgm:t>
        <a:bodyPr/>
        <a:lstStyle/>
        <a:p>
          <a:endParaRPr lang="fr-FR"/>
        </a:p>
      </dgm:t>
    </dgm:pt>
    <dgm:pt modelId="{C17EED14-FB37-42E4-A606-E77E2F90E36C}">
      <dgm:prSet phldrT="[Texte]" custT="1"/>
      <dgm:spPr>
        <a:solidFill>
          <a:schemeClr val="accent4"/>
        </a:solidFill>
      </dgm:spPr>
      <dgm:t>
        <a:bodyPr/>
        <a:lstStyle/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2ème année </a:t>
          </a:r>
        </a:p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CAP  ou CAPA</a:t>
          </a:r>
        </a:p>
      </dgm:t>
    </dgm:pt>
    <dgm:pt modelId="{F448A539-C51E-48CD-973F-FAF8A90E4F6C}" type="parTrans" cxnId="{73EB02B9-E237-4F0A-8132-54D517616322}">
      <dgm:prSet/>
      <dgm:spPr/>
      <dgm:t>
        <a:bodyPr/>
        <a:lstStyle/>
        <a:p>
          <a:endParaRPr lang="fr-FR"/>
        </a:p>
      </dgm:t>
    </dgm:pt>
    <dgm:pt modelId="{99B27537-206A-4720-A1C6-B62712516A70}" type="sibTrans" cxnId="{73EB02B9-E237-4F0A-8132-54D517616322}">
      <dgm:prSet/>
      <dgm:spPr/>
      <dgm:t>
        <a:bodyPr/>
        <a:lstStyle/>
        <a:p>
          <a:endParaRPr lang="fr-FR"/>
        </a:p>
      </dgm:t>
    </dgm:pt>
    <dgm:pt modelId="{068FF054-627B-4A73-AECD-38330EAC22AF}">
      <dgm:prSet phldrT="[Texte]" custT="1"/>
      <dgm:spPr>
        <a:solidFill>
          <a:srgbClr val="C00000"/>
        </a:solidFill>
      </dgm:spPr>
      <dgm:t>
        <a:bodyPr/>
        <a:lstStyle/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</a:t>
          </a:r>
          <a:r>
            <a:rPr lang="fr-FR" sz="1600" b="1" baseline="30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ère</a:t>
          </a:r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BAC PRO ou </a:t>
          </a:r>
        </a:p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BAC PRO Agricole</a:t>
          </a:r>
        </a:p>
      </dgm:t>
    </dgm:pt>
    <dgm:pt modelId="{3467B82F-4485-4DCA-8F57-1A9319CF2340}" type="parTrans" cxnId="{0D8E6521-15E6-43A1-A0AF-41CF7863827A}">
      <dgm:prSet/>
      <dgm:spPr/>
      <dgm:t>
        <a:bodyPr/>
        <a:lstStyle/>
        <a:p>
          <a:endParaRPr lang="fr-FR"/>
        </a:p>
      </dgm:t>
    </dgm:pt>
    <dgm:pt modelId="{15DC7839-F0A2-404C-9FC0-3289CD21BC96}" type="sibTrans" cxnId="{0D8E6521-15E6-43A1-A0AF-41CF7863827A}">
      <dgm:prSet/>
      <dgm:spPr/>
      <dgm:t>
        <a:bodyPr/>
        <a:lstStyle/>
        <a:p>
          <a:endParaRPr lang="fr-FR"/>
        </a:p>
      </dgm:t>
    </dgm:pt>
    <dgm:pt modelId="{28092AC5-1733-45BE-9DA9-B9FDEF75009F}">
      <dgm:prSet phldrT="[Texte]" custT="1"/>
      <dgm:spPr>
        <a:solidFill>
          <a:srgbClr val="C00000"/>
        </a:solidFill>
      </dgm:spPr>
      <dgm:t>
        <a:bodyPr/>
        <a:lstStyle/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TERMINALE</a:t>
          </a:r>
        </a:p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BAC PRO ou </a:t>
          </a:r>
        </a:p>
        <a:p>
          <a:r>
            <a:rPr lang="fr-FR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BAC PRO Agricole</a:t>
          </a:r>
        </a:p>
      </dgm:t>
    </dgm:pt>
    <dgm:pt modelId="{C4C2EE33-4F6E-49B0-BD60-5DA8230AE168}" type="parTrans" cxnId="{C7B7A5EC-6FC3-4C52-A4BC-6EE0AA1AB8F5}">
      <dgm:prSet/>
      <dgm:spPr/>
      <dgm:t>
        <a:bodyPr/>
        <a:lstStyle/>
        <a:p>
          <a:endParaRPr lang="fr-FR"/>
        </a:p>
      </dgm:t>
    </dgm:pt>
    <dgm:pt modelId="{ED3EB12B-9A9C-4E01-B723-4789B9515A2C}" type="sibTrans" cxnId="{C7B7A5EC-6FC3-4C52-A4BC-6EE0AA1AB8F5}">
      <dgm:prSet/>
      <dgm:spPr/>
      <dgm:t>
        <a:bodyPr/>
        <a:lstStyle/>
        <a:p>
          <a:endParaRPr lang="fr-FR"/>
        </a:p>
      </dgm:t>
    </dgm:pt>
    <dgm:pt modelId="{67BFC058-C0E8-4F78-BD85-64BB66484CFC}" type="pres">
      <dgm:prSet presAssocID="{578035EC-71AF-48D9-967A-115EC1B11536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23D90E8-58B5-48C7-8927-B64EC2EBC1DA}" type="pres">
      <dgm:prSet presAssocID="{578035EC-71AF-48D9-967A-115EC1B11536}" presName="hierFlow" presStyleCnt="0"/>
      <dgm:spPr/>
    </dgm:pt>
    <dgm:pt modelId="{9EE1E04D-144D-4A94-ADA8-2C1EF520C528}" type="pres">
      <dgm:prSet presAssocID="{578035EC-71AF-48D9-967A-115EC1B11536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88F20240-AAF6-4D7F-86F6-56C1E6142420}" type="pres">
      <dgm:prSet presAssocID="{46C709EA-7DB8-4579-8A2A-F76CC9B4D75C}" presName="Name14" presStyleCnt="0"/>
      <dgm:spPr/>
    </dgm:pt>
    <dgm:pt modelId="{E4503D70-00D2-4744-B924-E6321906A16D}" type="pres">
      <dgm:prSet presAssocID="{46C709EA-7DB8-4579-8A2A-F76CC9B4D75C}" presName="level1Shape" presStyleLbl="node0" presStyleIdx="0" presStyleCnt="1" custScaleX="554399" custScaleY="88257" custLinFactX="-67094" custLinFactNeighborX="-100000" custLinFactNeighborY="1894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BBF221E-3E11-4122-803F-C48FA3B5BA2A}" type="pres">
      <dgm:prSet presAssocID="{46C709EA-7DB8-4579-8A2A-F76CC9B4D75C}" presName="hierChild2" presStyleCnt="0"/>
      <dgm:spPr/>
    </dgm:pt>
    <dgm:pt modelId="{6C3884E5-BB93-4092-A200-3D6D29499138}" type="pres">
      <dgm:prSet presAssocID="{99D659F7-FAED-4ECA-8632-B8A9CB8077FD}" presName="Name19" presStyleLbl="parChTrans1D2" presStyleIdx="0" presStyleCnt="1"/>
      <dgm:spPr/>
      <dgm:t>
        <a:bodyPr/>
        <a:lstStyle/>
        <a:p>
          <a:endParaRPr lang="fr-FR"/>
        </a:p>
      </dgm:t>
    </dgm:pt>
    <dgm:pt modelId="{57131AEF-16DC-4B68-AB7A-60FB08C91B9D}" type="pres">
      <dgm:prSet presAssocID="{6ED2E334-F4EB-4474-BDAE-8C4B95DAD9B0}" presName="Name21" presStyleCnt="0"/>
      <dgm:spPr/>
    </dgm:pt>
    <dgm:pt modelId="{7D0BAAE7-53E5-49DE-A67B-3F3BA09E8A5A}" type="pres">
      <dgm:prSet presAssocID="{6ED2E334-F4EB-4474-BDAE-8C4B95DAD9B0}" presName="level2Shape" presStyleLbl="node2" presStyleIdx="0" presStyleCnt="1" custScaleX="483804" custScaleY="61211" custLinFactX="-67169" custLinFactNeighborX="-100000" custLinFactNeighborY="5960"/>
      <dgm:spPr/>
      <dgm:t>
        <a:bodyPr/>
        <a:lstStyle/>
        <a:p>
          <a:endParaRPr lang="fr-FR"/>
        </a:p>
      </dgm:t>
    </dgm:pt>
    <dgm:pt modelId="{224E6F2E-F724-4086-B177-35E23135AA24}" type="pres">
      <dgm:prSet presAssocID="{6ED2E334-F4EB-4474-BDAE-8C4B95DAD9B0}" presName="hierChild3" presStyleCnt="0"/>
      <dgm:spPr/>
    </dgm:pt>
    <dgm:pt modelId="{D24506D7-B490-4FBE-B634-AAE5ADB39D9F}" type="pres">
      <dgm:prSet presAssocID="{30BFDC00-61FF-4965-955C-E169EB133CDD}" presName="Name19" presStyleLbl="parChTrans1D3" presStyleIdx="0" presStyleCnt="2"/>
      <dgm:spPr/>
      <dgm:t>
        <a:bodyPr/>
        <a:lstStyle/>
        <a:p>
          <a:endParaRPr lang="fr-FR"/>
        </a:p>
      </dgm:t>
    </dgm:pt>
    <dgm:pt modelId="{BA8E59E2-E61F-48EC-B9D0-B1B8E127430B}" type="pres">
      <dgm:prSet presAssocID="{1598E0BF-F63D-4F8C-A7A0-4B72167FE4BD}" presName="Name21" presStyleCnt="0"/>
      <dgm:spPr/>
    </dgm:pt>
    <dgm:pt modelId="{6706DC9D-3CC7-45D9-ABDF-F76FD67683F8}" type="pres">
      <dgm:prSet presAssocID="{1598E0BF-F63D-4F8C-A7A0-4B72167FE4BD}" presName="level2Shape" presStyleLbl="node3" presStyleIdx="0" presStyleCnt="2" custScaleX="200201" custScaleY="135938" custLinFactX="-100000" custLinFactNeighborX="-153739" custLinFactNeighborY="3174"/>
      <dgm:spPr/>
      <dgm:t>
        <a:bodyPr/>
        <a:lstStyle/>
        <a:p>
          <a:endParaRPr lang="fr-FR"/>
        </a:p>
      </dgm:t>
    </dgm:pt>
    <dgm:pt modelId="{4A5D4F12-6A1E-4DA4-946C-F741CE811141}" type="pres">
      <dgm:prSet presAssocID="{1598E0BF-F63D-4F8C-A7A0-4B72167FE4BD}" presName="hierChild3" presStyleCnt="0"/>
      <dgm:spPr/>
    </dgm:pt>
    <dgm:pt modelId="{435DC1EB-5217-40E0-AD9C-1AB8AB6FECBD}" type="pres">
      <dgm:prSet presAssocID="{F448A539-C51E-48CD-973F-FAF8A90E4F6C}" presName="Name19" presStyleLbl="parChTrans1D4" presStyleIdx="0" presStyleCnt="5"/>
      <dgm:spPr/>
      <dgm:t>
        <a:bodyPr/>
        <a:lstStyle/>
        <a:p>
          <a:endParaRPr lang="fr-FR"/>
        </a:p>
      </dgm:t>
    </dgm:pt>
    <dgm:pt modelId="{DEAD7DDE-76DD-4F82-B746-6BAD429ED00A}" type="pres">
      <dgm:prSet presAssocID="{C17EED14-FB37-42E4-A606-E77E2F90E36C}" presName="Name21" presStyleCnt="0"/>
      <dgm:spPr/>
    </dgm:pt>
    <dgm:pt modelId="{0CFBB20A-5D97-413E-A02F-1393FEE1AEEC}" type="pres">
      <dgm:prSet presAssocID="{C17EED14-FB37-42E4-A606-E77E2F90E36C}" presName="level2Shape" presStyleLbl="node4" presStyleIdx="0" presStyleCnt="5" custScaleX="201088" custScaleY="137655" custLinFactX="-100000" custLinFactNeighborX="-154183" custLinFactNeighborY="-1370"/>
      <dgm:spPr/>
      <dgm:t>
        <a:bodyPr/>
        <a:lstStyle/>
        <a:p>
          <a:endParaRPr lang="fr-FR"/>
        </a:p>
      </dgm:t>
    </dgm:pt>
    <dgm:pt modelId="{25679323-B18E-4BEA-A770-76E9B36BC841}" type="pres">
      <dgm:prSet presAssocID="{C17EED14-FB37-42E4-A606-E77E2F90E36C}" presName="hierChild3" presStyleCnt="0"/>
      <dgm:spPr/>
    </dgm:pt>
    <dgm:pt modelId="{B21E0E43-CCF6-418F-9D25-DE25674066DF}" type="pres">
      <dgm:prSet presAssocID="{0FA556A0-52E4-43A7-BACA-A4758FFB5263}" presName="Name19" presStyleLbl="parChTrans1D4" presStyleIdx="1" presStyleCnt="5"/>
      <dgm:spPr/>
      <dgm:t>
        <a:bodyPr/>
        <a:lstStyle/>
        <a:p>
          <a:endParaRPr lang="fr-FR"/>
        </a:p>
      </dgm:t>
    </dgm:pt>
    <dgm:pt modelId="{B3265D56-A128-44E7-8993-97233F39D28E}" type="pres">
      <dgm:prSet presAssocID="{B823C137-8846-4647-8867-E4F5D822169C}" presName="Name21" presStyleCnt="0"/>
      <dgm:spPr/>
    </dgm:pt>
    <dgm:pt modelId="{DDEE01F6-1E07-48B2-9ECB-79ED35038304}" type="pres">
      <dgm:prSet presAssocID="{B823C137-8846-4647-8867-E4F5D822169C}" presName="level2Shape" presStyleLbl="node4" presStyleIdx="1" presStyleCnt="5" custScaleX="123312" custScaleY="154879" custLinFactX="-100000" custLinFactNeighborX="-153845" custLinFactNeighborY="10383"/>
      <dgm:spPr/>
      <dgm:t>
        <a:bodyPr/>
        <a:lstStyle/>
        <a:p>
          <a:endParaRPr lang="fr-FR"/>
        </a:p>
      </dgm:t>
    </dgm:pt>
    <dgm:pt modelId="{BBB8C1A1-1B01-44DC-BFB1-A29F058FC16A}" type="pres">
      <dgm:prSet presAssocID="{B823C137-8846-4647-8867-E4F5D822169C}" presName="hierChild3" presStyleCnt="0"/>
      <dgm:spPr/>
    </dgm:pt>
    <dgm:pt modelId="{74DB9AAC-0899-4F61-848C-7B8F523B05E4}" type="pres">
      <dgm:prSet presAssocID="{3D925896-E6BB-4105-A422-2BCE48982972}" presName="Name19" presStyleLbl="parChTrans1D3" presStyleIdx="1" presStyleCnt="2"/>
      <dgm:spPr/>
      <dgm:t>
        <a:bodyPr/>
        <a:lstStyle/>
        <a:p>
          <a:endParaRPr lang="fr-FR"/>
        </a:p>
      </dgm:t>
    </dgm:pt>
    <dgm:pt modelId="{1B0DE0CB-E0D8-4190-ADAD-96FCF7137326}" type="pres">
      <dgm:prSet presAssocID="{B4029553-314C-42A1-A373-CBF3B5F42761}" presName="Name21" presStyleCnt="0"/>
      <dgm:spPr/>
    </dgm:pt>
    <dgm:pt modelId="{1430CD6B-614C-47C1-B57B-0DE11791A0A4}" type="pres">
      <dgm:prSet presAssocID="{B4029553-314C-42A1-A373-CBF3B5F42761}" presName="level2Shape" presStyleLbl="node3" presStyleIdx="1" presStyleCnt="2" custScaleX="220656" custScaleY="144679" custLinFactNeighborX="-24136" custLinFactNeighborY="2204"/>
      <dgm:spPr/>
      <dgm:t>
        <a:bodyPr/>
        <a:lstStyle/>
        <a:p>
          <a:endParaRPr lang="fr-FR"/>
        </a:p>
      </dgm:t>
    </dgm:pt>
    <dgm:pt modelId="{6057585F-71BE-46F6-89AD-C1EC2675505A}" type="pres">
      <dgm:prSet presAssocID="{B4029553-314C-42A1-A373-CBF3B5F42761}" presName="hierChild3" presStyleCnt="0"/>
      <dgm:spPr/>
    </dgm:pt>
    <dgm:pt modelId="{408C15AB-9E84-4D0A-BAB3-EAD57C579726}" type="pres">
      <dgm:prSet presAssocID="{3467B82F-4485-4DCA-8F57-1A9319CF2340}" presName="Name19" presStyleLbl="parChTrans1D4" presStyleIdx="2" presStyleCnt="5"/>
      <dgm:spPr/>
      <dgm:t>
        <a:bodyPr/>
        <a:lstStyle/>
        <a:p>
          <a:endParaRPr lang="fr-FR"/>
        </a:p>
      </dgm:t>
    </dgm:pt>
    <dgm:pt modelId="{32BB5BCA-01B2-48ED-9453-126B44B28F30}" type="pres">
      <dgm:prSet presAssocID="{068FF054-627B-4A73-AECD-38330EAC22AF}" presName="Name21" presStyleCnt="0"/>
      <dgm:spPr/>
    </dgm:pt>
    <dgm:pt modelId="{121D630B-8319-43D9-9846-AC32668517D6}" type="pres">
      <dgm:prSet presAssocID="{068FF054-627B-4A73-AECD-38330EAC22AF}" presName="level2Shape" presStyleLbl="node4" presStyleIdx="2" presStyleCnt="5" custScaleX="216484" custScaleY="138449" custLinFactNeighborX="-24134" custLinFactNeighborY="-5083"/>
      <dgm:spPr/>
      <dgm:t>
        <a:bodyPr/>
        <a:lstStyle/>
        <a:p>
          <a:endParaRPr lang="fr-FR"/>
        </a:p>
      </dgm:t>
    </dgm:pt>
    <dgm:pt modelId="{F879EA47-A07F-45A2-8F8A-5406A00DDA7B}" type="pres">
      <dgm:prSet presAssocID="{068FF054-627B-4A73-AECD-38330EAC22AF}" presName="hierChild3" presStyleCnt="0"/>
      <dgm:spPr/>
    </dgm:pt>
    <dgm:pt modelId="{8185CC18-7E91-470A-926D-35DA33F2D1D0}" type="pres">
      <dgm:prSet presAssocID="{C4C2EE33-4F6E-49B0-BD60-5DA8230AE168}" presName="Name19" presStyleLbl="parChTrans1D4" presStyleIdx="3" presStyleCnt="5"/>
      <dgm:spPr/>
      <dgm:t>
        <a:bodyPr/>
        <a:lstStyle/>
        <a:p>
          <a:endParaRPr lang="fr-FR"/>
        </a:p>
      </dgm:t>
    </dgm:pt>
    <dgm:pt modelId="{5079834A-9555-49E2-9821-773A901B2DE9}" type="pres">
      <dgm:prSet presAssocID="{28092AC5-1733-45BE-9DA9-B9FDEF75009F}" presName="Name21" presStyleCnt="0"/>
      <dgm:spPr/>
    </dgm:pt>
    <dgm:pt modelId="{E597FDEF-415E-4246-A2EB-82A5688BB31A}" type="pres">
      <dgm:prSet presAssocID="{28092AC5-1733-45BE-9DA9-B9FDEF75009F}" presName="level2Shape" presStyleLbl="node4" presStyleIdx="3" presStyleCnt="5" custScaleX="207163" custScaleY="136555" custLinFactNeighborX="-24689" custLinFactNeighborY="5073"/>
      <dgm:spPr/>
      <dgm:t>
        <a:bodyPr/>
        <a:lstStyle/>
        <a:p>
          <a:endParaRPr lang="fr-FR"/>
        </a:p>
      </dgm:t>
    </dgm:pt>
    <dgm:pt modelId="{8118F79B-E903-477E-A84A-A73BD00EECE2}" type="pres">
      <dgm:prSet presAssocID="{28092AC5-1733-45BE-9DA9-B9FDEF75009F}" presName="hierChild3" presStyleCnt="0"/>
      <dgm:spPr/>
    </dgm:pt>
    <dgm:pt modelId="{E19588AE-01BB-4CE6-BB9F-F323F5B6B53D}" type="pres">
      <dgm:prSet presAssocID="{8E7FC423-7E23-45F4-B389-1DACC4C8F61F}" presName="Name19" presStyleLbl="parChTrans1D4" presStyleIdx="4" presStyleCnt="5"/>
      <dgm:spPr/>
      <dgm:t>
        <a:bodyPr/>
        <a:lstStyle/>
        <a:p>
          <a:endParaRPr lang="fr-FR"/>
        </a:p>
      </dgm:t>
    </dgm:pt>
    <dgm:pt modelId="{D311B17C-0157-493C-8FF1-0D2B830062CA}" type="pres">
      <dgm:prSet presAssocID="{063C22E4-AFD3-4ED8-965A-2821B3C1FFD8}" presName="Name21" presStyleCnt="0"/>
      <dgm:spPr/>
    </dgm:pt>
    <dgm:pt modelId="{33D89C06-A51F-454B-883B-28B1FEAF49AD}" type="pres">
      <dgm:prSet presAssocID="{063C22E4-AFD3-4ED8-965A-2821B3C1FFD8}" presName="level2Shape" presStyleLbl="node4" presStyleIdx="4" presStyleCnt="5" custScaleX="132630" custScaleY="155545" custLinFactNeighborX="-24476" custLinFactNeighborY="-17127"/>
      <dgm:spPr/>
      <dgm:t>
        <a:bodyPr/>
        <a:lstStyle/>
        <a:p>
          <a:endParaRPr lang="fr-FR"/>
        </a:p>
      </dgm:t>
    </dgm:pt>
    <dgm:pt modelId="{E5CBF65A-4E0D-4BC4-A986-7F5D14EAD235}" type="pres">
      <dgm:prSet presAssocID="{063C22E4-AFD3-4ED8-965A-2821B3C1FFD8}" presName="hierChild3" presStyleCnt="0"/>
      <dgm:spPr/>
    </dgm:pt>
    <dgm:pt modelId="{75E6BA48-B005-44B5-8297-98236C036987}" type="pres">
      <dgm:prSet presAssocID="{578035EC-71AF-48D9-967A-115EC1B11536}" presName="bgShapesFlow" presStyleCnt="0"/>
      <dgm:spPr/>
    </dgm:pt>
  </dgm:ptLst>
  <dgm:cxnLst>
    <dgm:cxn modelId="{D5C68AD9-D295-434C-B808-DB38257BEBF7}" type="presOf" srcId="{99D659F7-FAED-4ECA-8632-B8A9CB8077FD}" destId="{6C3884E5-BB93-4092-A200-3D6D29499138}" srcOrd="0" destOrd="0" presId="urn:microsoft.com/office/officeart/2005/8/layout/hierarchy6"/>
    <dgm:cxn modelId="{73EB02B9-E237-4F0A-8132-54D517616322}" srcId="{1598E0BF-F63D-4F8C-A7A0-4B72167FE4BD}" destId="{C17EED14-FB37-42E4-A606-E77E2F90E36C}" srcOrd="0" destOrd="0" parTransId="{F448A539-C51E-48CD-973F-FAF8A90E4F6C}" sibTransId="{99B27537-206A-4720-A1C6-B62712516A70}"/>
    <dgm:cxn modelId="{89360892-BB6A-4FA6-B000-05DEAE826263}" type="presOf" srcId="{068FF054-627B-4A73-AECD-38330EAC22AF}" destId="{121D630B-8319-43D9-9846-AC32668517D6}" srcOrd="0" destOrd="0" presId="urn:microsoft.com/office/officeart/2005/8/layout/hierarchy6"/>
    <dgm:cxn modelId="{4D604AB8-E658-421E-B75B-2B8BFA191F19}" srcId="{28092AC5-1733-45BE-9DA9-B9FDEF75009F}" destId="{063C22E4-AFD3-4ED8-965A-2821B3C1FFD8}" srcOrd="0" destOrd="0" parTransId="{8E7FC423-7E23-45F4-B389-1DACC4C8F61F}" sibTransId="{FD4760E1-DCA5-424C-A6E1-78C2DF5D8DED}"/>
    <dgm:cxn modelId="{B707DCF2-993C-4891-A8E6-BF0302E9BA58}" srcId="{578035EC-71AF-48D9-967A-115EC1B11536}" destId="{46C709EA-7DB8-4579-8A2A-F76CC9B4D75C}" srcOrd="0" destOrd="0" parTransId="{C12B6E25-FE71-481C-928B-82049B22FBA8}" sibTransId="{F9D6318D-AA9F-425E-9548-EF97ABFF007A}"/>
    <dgm:cxn modelId="{0D8E6521-15E6-43A1-A0AF-41CF7863827A}" srcId="{B4029553-314C-42A1-A373-CBF3B5F42761}" destId="{068FF054-627B-4A73-AECD-38330EAC22AF}" srcOrd="0" destOrd="0" parTransId="{3467B82F-4485-4DCA-8F57-1A9319CF2340}" sibTransId="{15DC7839-F0A2-404C-9FC0-3289CD21BC96}"/>
    <dgm:cxn modelId="{7F6E50EF-119F-430A-B820-2DB964AF1D6F}" type="presOf" srcId="{8E7FC423-7E23-45F4-B389-1DACC4C8F61F}" destId="{E19588AE-01BB-4CE6-BB9F-F323F5B6B53D}" srcOrd="0" destOrd="0" presId="urn:microsoft.com/office/officeart/2005/8/layout/hierarchy6"/>
    <dgm:cxn modelId="{A0195BB6-EE48-440B-B8C1-364A7EB5B25F}" type="presOf" srcId="{063C22E4-AFD3-4ED8-965A-2821B3C1FFD8}" destId="{33D89C06-A51F-454B-883B-28B1FEAF49AD}" srcOrd="0" destOrd="0" presId="urn:microsoft.com/office/officeart/2005/8/layout/hierarchy6"/>
    <dgm:cxn modelId="{2F7CFBF3-6071-4B5C-93AA-5BE130C5AA7E}" type="presOf" srcId="{C4C2EE33-4F6E-49B0-BD60-5DA8230AE168}" destId="{8185CC18-7E91-470A-926D-35DA33F2D1D0}" srcOrd="0" destOrd="0" presId="urn:microsoft.com/office/officeart/2005/8/layout/hierarchy6"/>
    <dgm:cxn modelId="{87BFC83F-F152-40C2-843E-77DCCCDB235D}" type="presOf" srcId="{0FA556A0-52E4-43A7-BACA-A4758FFB5263}" destId="{B21E0E43-CCF6-418F-9D25-DE25674066DF}" srcOrd="0" destOrd="0" presId="urn:microsoft.com/office/officeart/2005/8/layout/hierarchy6"/>
    <dgm:cxn modelId="{F6412D6D-1B20-43D8-B4B9-5FB4A75C165C}" type="presOf" srcId="{578035EC-71AF-48D9-967A-115EC1B11536}" destId="{67BFC058-C0E8-4F78-BD85-64BB66484CFC}" srcOrd="0" destOrd="0" presId="urn:microsoft.com/office/officeart/2005/8/layout/hierarchy6"/>
    <dgm:cxn modelId="{45C5C213-E9D5-44AC-8E06-A58409E81227}" type="presOf" srcId="{1598E0BF-F63D-4F8C-A7A0-4B72167FE4BD}" destId="{6706DC9D-3CC7-45D9-ABDF-F76FD67683F8}" srcOrd="0" destOrd="0" presId="urn:microsoft.com/office/officeart/2005/8/layout/hierarchy6"/>
    <dgm:cxn modelId="{49BB11CA-5366-4415-BF18-0A7E5CF683DF}" type="presOf" srcId="{F448A539-C51E-48CD-973F-FAF8A90E4F6C}" destId="{435DC1EB-5217-40E0-AD9C-1AB8AB6FECBD}" srcOrd="0" destOrd="0" presId="urn:microsoft.com/office/officeart/2005/8/layout/hierarchy6"/>
    <dgm:cxn modelId="{E4601B31-6502-4DC8-83E9-FF6747E42AA9}" srcId="{6ED2E334-F4EB-4474-BDAE-8C4B95DAD9B0}" destId="{1598E0BF-F63D-4F8C-A7A0-4B72167FE4BD}" srcOrd="0" destOrd="0" parTransId="{30BFDC00-61FF-4965-955C-E169EB133CDD}" sibTransId="{D678E643-38A9-4543-8B4A-23BB181591EF}"/>
    <dgm:cxn modelId="{3AE50DF0-12CC-4D8B-A2B6-B50D816630D2}" type="presOf" srcId="{B823C137-8846-4647-8867-E4F5D822169C}" destId="{DDEE01F6-1E07-48B2-9ECB-79ED35038304}" srcOrd="0" destOrd="0" presId="urn:microsoft.com/office/officeart/2005/8/layout/hierarchy6"/>
    <dgm:cxn modelId="{68338A58-D94E-49FE-A8EE-284828C9C941}" type="presOf" srcId="{46C709EA-7DB8-4579-8A2A-F76CC9B4D75C}" destId="{E4503D70-00D2-4744-B924-E6321906A16D}" srcOrd="0" destOrd="0" presId="urn:microsoft.com/office/officeart/2005/8/layout/hierarchy6"/>
    <dgm:cxn modelId="{14F3AED1-6E9D-480A-85CE-C0A4FA62227A}" type="presOf" srcId="{3D925896-E6BB-4105-A422-2BCE48982972}" destId="{74DB9AAC-0899-4F61-848C-7B8F523B05E4}" srcOrd="0" destOrd="0" presId="urn:microsoft.com/office/officeart/2005/8/layout/hierarchy6"/>
    <dgm:cxn modelId="{21AEC364-18E3-4284-8A85-356B66D7691E}" srcId="{6ED2E334-F4EB-4474-BDAE-8C4B95DAD9B0}" destId="{B4029553-314C-42A1-A373-CBF3B5F42761}" srcOrd="1" destOrd="0" parTransId="{3D925896-E6BB-4105-A422-2BCE48982972}" sibTransId="{B227D388-7FF7-438B-9929-3C8F9378A38D}"/>
    <dgm:cxn modelId="{4C9D64C6-2D35-44D3-99F7-A338E7F18366}" srcId="{C17EED14-FB37-42E4-A606-E77E2F90E36C}" destId="{B823C137-8846-4647-8867-E4F5D822169C}" srcOrd="0" destOrd="0" parTransId="{0FA556A0-52E4-43A7-BACA-A4758FFB5263}" sibTransId="{F1982CBE-8A64-4132-944A-6B14F87D01A0}"/>
    <dgm:cxn modelId="{05131F17-572E-4822-A7C0-C214E1FD86B2}" type="presOf" srcId="{B4029553-314C-42A1-A373-CBF3B5F42761}" destId="{1430CD6B-614C-47C1-B57B-0DE11791A0A4}" srcOrd="0" destOrd="0" presId="urn:microsoft.com/office/officeart/2005/8/layout/hierarchy6"/>
    <dgm:cxn modelId="{C7B7A5EC-6FC3-4C52-A4BC-6EE0AA1AB8F5}" srcId="{068FF054-627B-4A73-AECD-38330EAC22AF}" destId="{28092AC5-1733-45BE-9DA9-B9FDEF75009F}" srcOrd="0" destOrd="0" parTransId="{C4C2EE33-4F6E-49B0-BD60-5DA8230AE168}" sibTransId="{ED3EB12B-9A9C-4E01-B723-4789B9515A2C}"/>
    <dgm:cxn modelId="{A07D1641-DAB6-4E26-BBD1-9D6A469A99AD}" type="presOf" srcId="{28092AC5-1733-45BE-9DA9-B9FDEF75009F}" destId="{E597FDEF-415E-4246-A2EB-82A5688BB31A}" srcOrd="0" destOrd="0" presId="urn:microsoft.com/office/officeart/2005/8/layout/hierarchy6"/>
    <dgm:cxn modelId="{4022F919-FFB3-4409-BC85-E1340A3C0D4C}" srcId="{46C709EA-7DB8-4579-8A2A-F76CC9B4D75C}" destId="{6ED2E334-F4EB-4474-BDAE-8C4B95DAD9B0}" srcOrd="0" destOrd="0" parTransId="{99D659F7-FAED-4ECA-8632-B8A9CB8077FD}" sibTransId="{4EC892FF-E28E-4FDA-9EF2-26675C29435F}"/>
    <dgm:cxn modelId="{21096BCA-5D4D-4E0A-A430-6604D78912FC}" type="presOf" srcId="{C17EED14-FB37-42E4-A606-E77E2F90E36C}" destId="{0CFBB20A-5D97-413E-A02F-1393FEE1AEEC}" srcOrd="0" destOrd="0" presId="urn:microsoft.com/office/officeart/2005/8/layout/hierarchy6"/>
    <dgm:cxn modelId="{A2D4AECD-D863-4E1F-8976-5BE186FDE848}" type="presOf" srcId="{3467B82F-4485-4DCA-8F57-1A9319CF2340}" destId="{408C15AB-9E84-4D0A-BAB3-EAD57C579726}" srcOrd="0" destOrd="0" presId="urn:microsoft.com/office/officeart/2005/8/layout/hierarchy6"/>
    <dgm:cxn modelId="{F275B674-F024-4D05-859C-0FEF4A5046B6}" type="presOf" srcId="{6ED2E334-F4EB-4474-BDAE-8C4B95DAD9B0}" destId="{7D0BAAE7-53E5-49DE-A67B-3F3BA09E8A5A}" srcOrd="0" destOrd="0" presId="urn:microsoft.com/office/officeart/2005/8/layout/hierarchy6"/>
    <dgm:cxn modelId="{F4D33CA4-0DB7-4CFC-9E7F-E21E7F4B3866}" type="presOf" srcId="{30BFDC00-61FF-4965-955C-E169EB133CDD}" destId="{D24506D7-B490-4FBE-B634-AAE5ADB39D9F}" srcOrd="0" destOrd="0" presId="urn:microsoft.com/office/officeart/2005/8/layout/hierarchy6"/>
    <dgm:cxn modelId="{1874CF97-7E77-4F97-A58E-D6B0B41A72FD}" type="presParOf" srcId="{67BFC058-C0E8-4F78-BD85-64BB66484CFC}" destId="{123D90E8-58B5-48C7-8927-B64EC2EBC1DA}" srcOrd="0" destOrd="0" presId="urn:microsoft.com/office/officeart/2005/8/layout/hierarchy6"/>
    <dgm:cxn modelId="{DE41BCD6-18E0-4727-AD5F-A21F258F169F}" type="presParOf" srcId="{123D90E8-58B5-48C7-8927-B64EC2EBC1DA}" destId="{9EE1E04D-144D-4A94-ADA8-2C1EF520C528}" srcOrd="0" destOrd="0" presId="urn:microsoft.com/office/officeart/2005/8/layout/hierarchy6"/>
    <dgm:cxn modelId="{B55B520D-6619-4C36-86A2-3BDC3571DB45}" type="presParOf" srcId="{9EE1E04D-144D-4A94-ADA8-2C1EF520C528}" destId="{88F20240-AAF6-4D7F-86F6-56C1E6142420}" srcOrd="0" destOrd="0" presId="urn:microsoft.com/office/officeart/2005/8/layout/hierarchy6"/>
    <dgm:cxn modelId="{67602432-26D0-4AFA-8F58-4EB729C4AB81}" type="presParOf" srcId="{88F20240-AAF6-4D7F-86F6-56C1E6142420}" destId="{E4503D70-00D2-4744-B924-E6321906A16D}" srcOrd="0" destOrd="0" presId="urn:microsoft.com/office/officeart/2005/8/layout/hierarchy6"/>
    <dgm:cxn modelId="{7988E64E-0A9E-4919-9B0D-D20BDB267609}" type="presParOf" srcId="{88F20240-AAF6-4D7F-86F6-56C1E6142420}" destId="{FBBF221E-3E11-4122-803F-C48FA3B5BA2A}" srcOrd="1" destOrd="0" presId="urn:microsoft.com/office/officeart/2005/8/layout/hierarchy6"/>
    <dgm:cxn modelId="{7CFBCFAD-59E3-43BA-A947-09D5E92B0FE1}" type="presParOf" srcId="{FBBF221E-3E11-4122-803F-C48FA3B5BA2A}" destId="{6C3884E5-BB93-4092-A200-3D6D29499138}" srcOrd="0" destOrd="0" presId="urn:microsoft.com/office/officeart/2005/8/layout/hierarchy6"/>
    <dgm:cxn modelId="{23775C4E-32C3-44DE-A95E-75381D61793F}" type="presParOf" srcId="{FBBF221E-3E11-4122-803F-C48FA3B5BA2A}" destId="{57131AEF-16DC-4B68-AB7A-60FB08C91B9D}" srcOrd="1" destOrd="0" presId="urn:microsoft.com/office/officeart/2005/8/layout/hierarchy6"/>
    <dgm:cxn modelId="{2D025B4D-7D84-48DC-8BFB-4CB5D943A5D2}" type="presParOf" srcId="{57131AEF-16DC-4B68-AB7A-60FB08C91B9D}" destId="{7D0BAAE7-53E5-49DE-A67B-3F3BA09E8A5A}" srcOrd="0" destOrd="0" presId="urn:microsoft.com/office/officeart/2005/8/layout/hierarchy6"/>
    <dgm:cxn modelId="{2DAC84BA-A900-4991-AD80-254C5ABFC0D7}" type="presParOf" srcId="{57131AEF-16DC-4B68-AB7A-60FB08C91B9D}" destId="{224E6F2E-F724-4086-B177-35E23135AA24}" srcOrd="1" destOrd="0" presId="urn:microsoft.com/office/officeart/2005/8/layout/hierarchy6"/>
    <dgm:cxn modelId="{2C7C619D-A6FD-4220-A121-5B2A48248BE0}" type="presParOf" srcId="{224E6F2E-F724-4086-B177-35E23135AA24}" destId="{D24506D7-B490-4FBE-B634-AAE5ADB39D9F}" srcOrd="0" destOrd="0" presId="urn:microsoft.com/office/officeart/2005/8/layout/hierarchy6"/>
    <dgm:cxn modelId="{57942121-C99A-4C96-8332-3D67C4169BE1}" type="presParOf" srcId="{224E6F2E-F724-4086-B177-35E23135AA24}" destId="{BA8E59E2-E61F-48EC-B9D0-B1B8E127430B}" srcOrd="1" destOrd="0" presId="urn:microsoft.com/office/officeart/2005/8/layout/hierarchy6"/>
    <dgm:cxn modelId="{FFA9F9DD-6464-42D0-9FC8-1A15FE5CCCF2}" type="presParOf" srcId="{BA8E59E2-E61F-48EC-B9D0-B1B8E127430B}" destId="{6706DC9D-3CC7-45D9-ABDF-F76FD67683F8}" srcOrd="0" destOrd="0" presId="urn:microsoft.com/office/officeart/2005/8/layout/hierarchy6"/>
    <dgm:cxn modelId="{94CB3AB9-29CC-4D64-A87C-E50B54B14822}" type="presParOf" srcId="{BA8E59E2-E61F-48EC-B9D0-B1B8E127430B}" destId="{4A5D4F12-6A1E-4DA4-946C-F741CE811141}" srcOrd="1" destOrd="0" presId="urn:microsoft.com/office/officeart/2005/8/layout/hierarchy6"/>
    <dgm:cxn modelId="{8C3A4E7A-5E3A-4F4C-A575-4096FC08AD70}" type="presParOf" srcId="{4A5D4F12-6A1E-4DA4-946C-F741CE811141}" destId="{435DC1EB-5217-40E0-AD9C-1AB8AB6FECBD}" srcOrd="0" destOrd="0" presId="urn:microsoft.com/office/officeart/2005/8/layout/hierarchy6"/>
    <dgm:cxn modelId="{B50720ED-CABA-4697-9FDB-C0F318EE45C4}" type="presParOf" srcId="{4A5D4F12-6A1E-4DA4-946C-F741CE811141}" destId="{DEAD7DDE-76DD-4F82-B746-6BAD429ED00A}" srcOrd="1" destOrd="0" presId="urn:microsoft.com/office/officeart/2005/8/layout/hierarchy6"/>
    <dgm:cxn modelId="{1D57EDBF-8C45-4748-B271-9EEBF628FD6C}" type="presParOf" srcId="{DEAD7DDE-76DD-4F82-B746-6BAD429ED00A}" destId="{0CFBB20A-5D97-413E-A02F-1393FEE1AEEC}" srcOrd="0" destOrd="0" presId="urn:microsoft.com/office/officeart/2005/8/layout/hierarchy6"/>
    <dgm:cxn modelId="{692ACDB2-703E-4F82-A0BA-A9E3D4A22788}" type="presParOf" srcId="{DEAD7DDE-76DD-4F82-B746-6BAD429ED00A}" destId="{25679323-B18E-4BEA-A770-76E9B36BC841}" srcOrd="1" destOrd="0" presId="urn:microsoft.com/office/officeart/2005/8/layout/hierarchy6"/>
    <dgm:cxn modelId="{10212FF9-CCDB-4142-A622-CBEAAE3BB40F}" type="presParOf" srcId="{25679323-B18E-4BEA-A770-76E9B36BC841}" destId="{B21E0E43-CCF6-418F-9D25-DE25674066DF}" srcOrd="0" destOrd="0" presId="urn:microsoft.com/office/officeart/2005/8/layout/hierarchy6"/>
    <dgm:cxn modelId="{F56009B2-DF4F-4D85-8BDD-02CAA522D86B}" type="presParOf" srcId="{25679323-B18E-4BEA-A770-76E9B36BC841}" destId="{B3265D56-A128-44E7-8993-97233F39D28E}" srcOrd="1" destOrd="0" presId="urn:microsoft.com/office/officeart/2005/8/layout/hierarchy6"/>
    <dgm:cxn modelId="{21DBD4F5-3429-4D55-8052-59E0CFB0FD8F}" type="presParOf" srcId="{B3265D56-A128-44E7-8993-97233F39D28E}" destId="{DDEE01F6-1E07-48B2-9ECB-79ED35038304}" srcOrd="0" destOrd="0" presId="urn:microsoft.com/office/officeart/2005/8/layout/hierarchy6"/>
    <dgm:cxn modelId="{B62A2D25-71D6-4B0D-AD48-E369A7CAC81D}" type="presParOf" srcId="{B3265D56-A128-44E7-8993-97233F39D28E}" destId="{BBB8C1A1-1B01-44DC-BFB1-A29F058FC16A}" srcOrd="1" destOrd="0" presId="urn:microsoft.com/office/officeart/2005/8/layout/hierarchy6"/>
    <dgm:cxn modelId="{A6049AEA-E57B-4CB2-9787-C281ACCE716E}" type="presParOf" srcId="{224E6F2E-F724-4086-B177-35E23135AA24}" destId="{74DB9AAC-0899-4F61-848C-7B8F523B05E4}" srcOrd="2" destOrd="0" presId="urn:microsoft.com/office/officeart/2005/8/layout/hierarchy6"/>
    <dgm:cxn modelId="{D75E66C8-D1F1-4019-99BE-E4C7CFA88EC4}" type="presParOf" srcId="{224E6F2E-F724-4086-B177-35E23135AA24}" destId="{1B0DE0CB-E0D8-4190-ADAD-96FCF7137326}" srcOrd="3" destOrd="0" presId="urn:microsoft.com/office/officeart/2005/8/layout/hierarchy6"/>
    <dgm:cxn modelId="{27063C50-81E8-4696-8CC3-E6114DF1A6F1}" type="presParOf" srcId="{1B0DE0CB-E0D8-4190-ADAD-96FCF7137326}" destId="{1430CD6B-614C-47C1-B57B-0DE11791A0A4}" srcOrd="0" destOrd="0" presId="urn:microsoft.com/office/officeart/2005/8/layout/hierarchy6"/>
    <dgm:cxn modelId="{B3C295C5-4A23-413E-AE3C-474911E77CD9}" type="presParOf" srcId="{1B0DE0CB-E0D8-4190-ADAD-96FCF7137326}" destId="{6057585F-71BE-46F6-89AD-C1EC2675505A}" srcOrd="1" destOrd="0" presId="urn:microsoft.com/office/officeart/2005/8/layout/hierarchy6"/>
    <dgm:cxn modelId="{799D20F7-4F47-4E88-8CDD-2BF91508C024}" type="presParOf" srcId="{6057585F-71BE-46F6-89AD-C1EC2675505A}" destId="{408C15AB-9E84-4D0A-BAB3-EAD57C579726}" srcOrd="0" destOrd="0" presId="urn:microsoft.com/office/officeart/2005/8/layout/hierarchy6"/>
    <dgm:cxn modelId="{AC043BBC-1105-475E-93B6-A892F9D1D9A6}" type="presParOf" srcId="{6057585F-71BE-46F6-89AD-C1EC2675505A}" destId="{32BB5BCA-01B2-48ED-9453-126B44B28F30}" srcOrd="1" destOrd="0" presId="urn:microsoft.com/office/officeart/2005/8/layout/hierarchy6"/>
    <dgm:cxn modelId="{6C26917C-A75F-4A85-AA6E-AD3FC2D97923}" type="presParOf" srcId="{32BB5BCA-01B2-48ED-9453-126B44B28F30}" destId="{121D630B-8319-43D9-9846-AC32668517D6}" srcOrd="0" destOrd="0" presId="urn:microsoft.com/office/officeart/2005/8/layout/hierarchy6"/>
    <dgm:cxn modelId="{52F7378B-C61B-4E6E-B137-A565B37E4CAE}" type="presParOf" srcId="{32BB5BCA-01B2-48ED-9453-126B44B28F30}" destId="{F879EA47-A07F-45A2-8F8A-5406A00DDA7B}" srcOrd="1" destOrd="0" presId="urn:microsoft.com/office/officeart/2005/8/layout/hierarchy6"/>
    <dgm:cxn modelId="{7C15ECC7-3E84-4B6E-9394-92AAA4480F5D}" type="presParOf" srcId="{F879EA47-A07F-45A2-8F8A-5406A00DDA7B}" destId="{8185CC18-7E91-470A-926D-35DA33F2D1D0}" srcOrd="0" destOrd="0" presId="urn:microsoft.com/office/officeart/2005/8/layout/hierarchy6"/>
    <dgm:cxn modelId="{353F8255-DFCB-4B2A-BA0E-22D340F9AD95}" type="presParOf" srcId="{F879EA47-A07F-45A2-8F8A-5406A00DDA7B}" destId="{5079834A-9555-49E2-9821-773A901B2DE9}" srcOrd="1" destOrd="0" presId="urn:microsoft.com/office/officeart/2005/8/layout/hierarchy6"/>
    <dgm:cxn modelId="{1ADAE81D-2C07-434C-810F-DD7B8083A898}" type="presParOf" srcId="{5079834A-9555-49E2-9821-773A901B2DE9}" destId="{E597FDEF-415E-4246-A2EB-82A5688BB31A}" srcOrd="0" destOrd="0" presId="urn:microsoft.com/office/officeart/2005/8/layout/hierarchy6"/>
    <dgm:cxn modelId="{75AC012A-1C9A-4A8F-AF76-B5A73D1AF4B1}" type="presParOf" srcId="{5079834A-9555-49E2-9821-773A901B2DE9}" destId="{8118F79B-E903-477E-A84A-A73BD00EECE2}" srcOrd="1" destOrd="0" presId="urn:microsoft.com/office/officeart/2005/8/layout/hierarchy6"/>
    <dgm:cxn modelId="{2B9B16AE-6AB4-4A39-9287-86F9402E64CB}" type="presParOf" srcId="{8118F79B-E903-477E-A84A-A73BD00EECE2}" destId="{E19588AE-01BB-4CE6-BB9F-F323F5B6B53D}" srcOrd="0" destOrd="0" presId="urn:microsoft.com/office/officeart/2005/8/layout/hierarchy6"/>
    <dgm:cxn modelId="{6C41F942-4098-46A6-B5D4-084F975CE96D}" type="presParOf" srcId="{8118F79B-E903-477E-A84A-A73BD00EECE2}" destId="{D311B17C-0157-493C-8FF1-0D2B830062CA}" srcOrd="1" destOrd="0" presId="urn:microsoft.com/office/officeart/2005/8/layout/hierarchy6"/>
    <dgm:cxn modelId="{9FDCE8A7-1C06-42D5-B61B-2EA7110F1661}" type="presParOf" srcId="{D311B17C-0157-493C-8FF1-0D2B830062CA}" destId="{33D89C06-A51F-454B-883B-28B1FEAF49AD}" srcOrd="0" destOrd="0" presId="urn:microsoft.com/office/officeart/2005/8/layout/hierarchy6"/>
    <dgm:cxn modelId="{C66D6CF8-A26C-44C5-8C29-1B3624553A17}" type="presParOf" srcId="{D311B17C-0157-493C-8FF1-0D2B830062CA}" destId="{E5CBF65A-4E0D-4BC4-A986-7F5D14EAD235}" srcOrd="1" destOrd="0" presId="urn:microsoft.com/office/officeart/2005/8/layout/hierarchy6"/>
    <dgm:cxn modelId="{330F2C9F-4D41-4C0F-9646-0EEBED337A66}" type="presParOf" srcId="{67BFC058-C0E8-4F78-BD85-64BB66484CFC}" destId="{75E6BA48-B005-44B5-8297-98236C036987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CE61E40-2566-4EC3-ABE0-D4BECB232163}" type="doc">
      <dgm:prSet loTypeId="urn:microsoft.com/office/officeart/2008/layout/PictureStrips" loCatId="list" qsTypeId="urn:microsoft.com/office/officeart/2005/8/quickstyle/simple1" qsCatId="simple" csTypeId="urn:microsoft.com/office/officeart/2005/8/colors/accent3_1" csCatId="accent3" phldr="1"/>
      <dgm:spPr/>
    </dgm:pt>
    <dgm:pt modelId="{EE237DCC-4B61-4A2D-B1DD-0D2DC5820C5A}">
      <dgm:prSet phldrT="[Texte]"/>
      <dgm:spPr/>
      <dgm:t>
        <a:bodyPr/>
        <a:lstStyle/>
        <a:p>
          <a:r>
            <a:rPr lang="fr-FR" dirty="0"/>
            <a:t>Agriculture, élevage, aménagement, forêt</a:t>
          </a:r>
        </a:p>
      </dgm:t>
    </dgm:pt>
    <dgm:pt modelId="{2A5FA44A-3EAE-4690-88AC-AE25FA37BD7F}" type="parTrans" cxnId="{2A3CA3E9-D6E7-4221-AEA4-7707B13E0AD2}">
      <dgm:prSet/>
      <dgm:spPr/>
      <dgm:t>
        <a:bodyPr/>
        <a:lstStyle/>
        <a:p>
          <a:endParaRPr lang="fr-FR"/>
        </a:p>
      </dgm:t>
    </dgm:pt>
    <dgm:pt modelId="{D42FDB5B-0CCE-4DDF-AFE4-8CE09A3F47A5}" type="sibTrans" cxnId="{2A3CA3E9-D6E7-4221-AEA4-7707B13E0AD2}">
      <dgm:prSet/>
      <dgm:spPr/>
      <dgm:t>
        <a:bodyPr/>
        <a:lstStyle/>
        <a:p>
          <a:endParaRPr lang="fr-FR"/>
        </a:p>
      </dgm:t>
    </dgm:pt>
    <dgm:pt modelId="{B96BC524-0144-463B-86E7-EF9B1816B026}">
      <dgm:prSet phldrT="[Texte]"/>
      <dgm:spPr/>
      <dgm:t>
        <a:bodyPr/>
        <a:lstStyle/>
        <a:p>
          <a:r>
            <a:rPr lang="fr-FR" dirty="0"/>
            <a:t>Alimentation, hôtellerie, restauration</a:t>
          </a:r>
        </a:p>
      </dgm:t>
    </dgm:pt>
    <dgm:pt modelId="{AD6248B5-FD2C-4E43-839C-57196D454632}" type="parTrans" cxnId="{49C38ECE-31EA-46CC-80E2-DA011E00479E}">
      <dgm:prSet/>
      <dgm:spPr/>
      <dgm:t>
        <a:bodyPr/>
        <a:lstStyle/>
        <a:p>
          <a:endParaRPr lang="fr-FR"/>
        </a:p>
      </dgm:t>
    </dgm:pt>
    <dgm:pt modelId="{B8A1FA0D-F16B-4A33-AB10-5731D2C1EBE2}" type="sibTrans" cxnId="{49C38ECE-31EA-46CC-80E2-DA011E00479E}">
      <dgm:prSet/>
      <dgm:spPr/>
      <dgm:t>
        <a:bodyPr/>
        <a:lstStyle/>
        <a:p>
          <a:endParaRPr lang="fr-FR"/>
        </a:p>
      </dgm:t>
    </dgm:pt>
    <dgm:pt modelId="{918F83E8-81C4-4302-AD8B-F9BC0A8D67C5}">
      <dgm:prSet phldrT="[Texte]"/>
      <dgm:spPr/>
      <dgm:t>
        <a:bodyPr/>
        <a:lstStyle/>
        <a:p>
          <a:r>
            <a:rPr lang="fr-FR" dirty="0"/>
            <a:t>Industries graphiques, artisanat, audiovisuel</a:t>
          </a:r>
        </a:p>
      </dgm:t>
    </dgm:pt>
    <dgm:pt modelId="{291E6301-C5E5-4FB9-BAA1-C5196508E083}" type="parTrans" cxnId="{F13B39A2-46FE-452B-995E-00A3AF5CA324}">
      <dgm:prSet/>
      <dgm:spPr/>
      <dgm:t>
        <a:bodyPr/>
        <a:lstStyle/>
        <a:p>
          <a:endParaRPr lang="fr-FR"/>
        </a:p>
      </dgm:t>
    </dgm:pt>
    <dgm:pt modelId="{DD4832AE-D83E-4690-9CCE-8C8702A38D52}" type="sibTrans" cxnId="{F13B39A2-46FE-452B-995E-00A3AF5CA324}">
      <dgm:prSet/>
      <dgm:spPr/>
      <dgm:t>
        <a:bodyPr/>
        <a:lstStyle/>
        <a:p>
          <a:endParaRPr lang="fr-FR"/>
        </a:p>
      </dgm:t>
    </dgm:pt>
    <dgm:pt modelId="{71C9B214-179E-4E8B-B5A6-4D9333532535}">
      <dgm:prSet phldrT="[Texte]"/>
      <dgm:spPr/>
      <dgm:t>
        <a:bodyPr/>
        <a:lstStyle/>
        <a:p>
          <a:r>
            <a:rPr lang="fr-FR" dirty="0"/>
            <a:t>Electricité, électronique, énergie</a:t>
          </a:r>
        </a:p>
      </dgm:t>
    </dgm:pt>
    <dgm:pt modelId="{6DC4B837-438E-475D-85C4-629AE9265C7A}" type="parTrans" cxnId="{D569956F-7610-418B-B636-B2090A6F0BF1}">
      <dgm:prSet/>
      <dgm:spPr/>
      <dgm:t>
        <a:bodyPr/>
        <a:lstStyle/>
        <a:p>
          <a:endParaRPr lang="fr-FR"/>
        </a:p>
      </dgm:t>
    </dgm:pt>
    <dgm:pt modelId="{4177C9EA-860C-4C50-94CA-EBC0B1C2BD53}" type="sibTrans" cxnId="{D569956F-7610-418B-B636-B2090A6F0BF1}">
      <dgm:prSet/>
      <dgm:spPr/>
      <dgm:t>
        <a:bodyPr/>
        <a:lstStyle/>
        <a:p>
          <a:endParaRPr lang="fr-FR"/>
        </a:p>
      </dgm:t>
    </dgm:pt>
    <dgm:pt modelId="{43F9C493-50B9-47FB-BB0E-236D155678F0}">
      <dgm:prSet phldrT="[Texte]"/>
      <dgm:spPr/>
      <dgm:t>
        <a:bodyPr/>
        <a:lstStyle/>
        <a:p>
          <a:r>
            <a:rPr lang="fr-FR" dirty="0"/>
            <a:t>Automobile, engins</a:t>
          </a:r>
        </a:p>
      </dgm:t>
    </dgm:pt>
    <dgm:pt modelId="{C94AB6DF-909E-42ED-9EE7-C3E66D97EC92}" type="parTrans" cxnId="{44E6EC56-CC6D-4131-928B-BF7FEE84A792}">
      <dgm:prSet/>
      <dgm:spPr/>
      <dgm:t>
        <a:bodyPr/>
        <a:lstStyle/>
        <a:p>
          <a:endParaRPr lang="fr-FR"/>
        </a:p>
      </dgm:t>
    </dgm:pt>
    <dgm:pt modelId="{796F8FA2-0578-4134-9009-F62483DE7E6A}" type="sibTrans" cxnId="{44E6EC56-CC6D-4131-928B-BF7FEE84A792}">
      <dgm:prSet/>
      <dgm:spPr/>
      <dgm:t>
        <a:bodyPr/>
        <a:lstStyle/>
        <a:p>
          <a:endParaRPr lang="fr-FR"/>
        </a:p>
      </dgm:t>
    </dgm:pt>
    <dgm:pt modelId="{9682BB8F-E3A6-41BE-965D-EC23878A5385}">
      <dgm:prSet phldrT="[Texte]"/>
      <dgm:spPr/>
      <dgm:t>
        <a:bodyPr/>
        <a:lstStyle/>
        <a:p>
          <a:r>
            <a:rPr lang="fr-FR" dirty="0"/>
            <a:t>Bâtiment, travaux publics</a:t>
          </a:r>
        </a:p>
      </dgm:t>
    </dgm:pt>
    <dgm:pt modelId="{281BF423-A187-4AE2-8F5F-259FBFB90FB1}" type="parTrans" cxnId="{FE2F51F0-93E0-4EDE-BFB5-CD57C8CA8BB4}">
      <dgm:prSet/>
      <dgm:spPr/>
      <dgm:t>
        <a:bodyPr/>
        <a:lstStyle/>
        <a:p>
          <a:endParaRPr lang="fr-FR"/>
        </a:p>
      </dgm:t>
    </dgm:pt>
    <dgm:pt modelId="{1B3F36F9-D4ED-48EA-90D1-94F543E5CCCF}" type="sibTrans" cxnId="{FE2F51F0-93E0-4EDE-BFB5-CD57C8CA8BB4}">
      <dgm:prSet/>
      <dgm:spPr/>
      <dgm:t>
        <a:bodyPr/>
        <a:lstStyle/>
        <a:p>
          <a:endParaRPr lang="fr-FR"/>
        </a:p>
      </dgm:t>
    </dgm:pt>
    <dgm:pt modelId="{C33AD66E-C07D-4248-81BB-DEF20F39DA55}">
      <dgm:prSet phldrT="[Texte]"/>
      <dgm:spPr/>
      <dgm:t>
        <a:bodyPr/>
        <a:lstStyle/>
        <a:p>
          <a:r>
            <a:rPr lang="fr-FR" dirty="0"/>
            <a:t>Bois, ameublement</a:t>
          </a:r>
        </a:p>
      </dgm:t>
    </dgm:pt>
    <dgm:pt modelId="{65D082E3-ECA1-41C5-A02F-FE751CBB18D4}" type="parTrans" cxnId="{66449D3E-903D-4ABF-A166-C65BAC14DFDF}">
      <dgm:prSet/>
      <dgm:spPr/>
      <dgm:t>
        <a:bodyPr/>
        <a:lstStyle/>
        <a:p>
          <a:endParaRPr lang="fr-FR"/>
        </a:p>
      </dgm:t>
    </dgm:pt>
    <dgm:pt modelId="{5BE78D9A-E4FE-46FB-B286-2554FD571446}" type="sibTrans" cxnId="{66449D3E-903D-4ABF-A166-C65BAC14DFDF}">
      <dgm:prSet/>
      <dgm:spPr/>
      <dgm:t>
        <a:bodyPr/>
        <a:lstStyle/>
        <a:p>
          <a:endParaRPr lang="fr-FR"/>
        </a:p>
      </dgm:t>
    </dgm:pt>
    <dgm:pt modelId="{F19D1E15-2276-4CF1-BE37-861671856079}">
      <dgm:prSet phldrT="[Texte]"/>
      <dgm:spPr/>
      <dgm:t>
        <a:bodyPr/>
        <a:lstStyle/>
        <a:p>
          <a:r>
            <a:rPr lang="fr-FR" dirty="0"/>
            <a:t>Chimie, physique</a:t>
          </a:r>
        </a:p>
      </dgm:t>
    </dgm:pt>
    <dgm:pt modelId="{3D441C54-5EA7-4D1A-81A2-94662A7482F9}" type="parTrans" cxnId="{1590E07F-0C80-4DA6-9A1D-40A5014CF69A}">
      <dgm:prSet/>
      <dgm:spPr/>
      <dgm:t>
        <a:bodyPr/>
        <a:lstStyle/>
        <a:p>
          <a:endParaRPr lang="fr-FR"/>
        </a:p>
      </dgm:t>
    </dgm:pt>
    <dgm:pt modelId="{186273E8-2C4E-49E7-8E77-8A5B141E3063}" type="sibTrans" cxnId="{1590E07F-0C80-4DA6-9A1D-40A5014CF69A}">
      <dgm:prSet/>
      <dgm:spPr/>
      <dgm:t>
        <a:bodyPr/>
        <a:lstStyle/>
        <a:p>
          <a:endParaRPr lang="fr-FR"/>
        </a:p>
      </dgm:t>
    </dgm:pt>
    <dgm:pt modelId="{159DA4EC-B831-4C4F-9E52-C31857C96E16}">
      <dgm:prSet phldrT="[Texte]"/>
      <dgm:spPr/>
      <dgm:t>
        <a:bodyPr/>
        <a:lstStyle/>
        <a:p>
          <a:r>
            <a:rPr lang="fr-FR" dirty="0"/>
            <a:t>Accueil-relation client, Commerce, Vente</a:t>
          </a:r>
        </a:p>
      </dgm:t>
    </dgm:pt>
    <dgm:pt modelId="{7606DF4D-A101-447C-81EA-84761873B077}" type="parTrans" cxnId="{BD295EE7-C7AD-42A1-99BA-ECA12172CEB2}">
      <dgm:prSet/>
      <dgm:spPr/>
      <dgm:t>
        <a:bodyPr/>
        <a:lstStyle/>
        <a:p>
          <a:endParaRPr lang="fr-FR"/>
        </a:p>
      </dgm:t>
    </dgm:pt>
    <dgm:pt modelId="{D1FC263F-5F6B-4AE2-B9C3-DB037ADDC64B}" type="sibTrans" cxnId="{BD295EE7-C7AD-42A1-99BA-ECA12172CEB2}">
      <dgm:prSet/>
      <dgm:spPr/>
      <dgm:t>
        <a:bodyPr/>
        <a:lstStyle/>
        <a:p>
          <a:endParaRPr lang="fr-FR"/>
        </a:p>
      </dgm:t>
    </dgm:pt>
    <dgm:pt modelId="{829D04AE-DB28-40C0-85CE-842173F5C7E0}">
      <dgm:prSet phldrT="[Texte]"/>
      <dgm:spPr/>
      <dgm:t>
        <a:bodyPr/>
        <a:lstStyle/>
        <a:p>
          <a:r>
            <a:rPr lang="fr-FR" dirty="0"/>
            <a:t>Gestion, administration, Transport, Logistique</a:t>
          </a:r>
        </a:p>
      </dgm:t>
    </dgm:pt>
    <dgm:pt modelId="{1CA6C662-5C33-49AC-8BF0-F5959C2793D7}" type="parTrans" cxnId="{53AA2B07-78FA-4021-9328-F5C9969009DC}">
      <dgm:prSet/>
      <dgm:spPr/>
      <dgm:t>
        <a:bodyPr/>
        <a:lstStyle/>
        <a:p>
          <a:endParaRPr lang="fr-FR"/>
        </a:p>
      </dgm:t>
    </dgm:pt>
    <dgm:pt modelId="{B59AD13A-C9BF-425F-9720-336EAB1EFE67}" type="sibTrans" cxnId="{53AA2B07-78FA-4021-9328-F5C9969009DC}">
      <dgm:prSet/>
      <dgm:spPr/>
      <dgm:t>
        <a:bodyPr/>
        <a:lstStyle/>
        <a:p>
          <a:endParaRPr lang="fr-FR"/>
        </a:p>
      </dgm:t>
    </dgm:pt>
    <dgm:pt modelId="{59BFF8CA-1CD6-40BC-9B4B-9E5ACC26A677}">
      <dgm:prSet phldrT="[Texte]"/>
      <dgm:spPr/>
      <dgm:t>
        <a:bodyPr/>
        <a:lstStyle/>
        <a:p>
          <a:r>
            <a:rPr lang="fr-FR" dirty="0"/>
            <a:t>Hygiène</a:t>
          </a:r>
          <a:r>
            <a:rPr lang="fr-FR"/>
            <a:t>, sécurité</a:t>
          </a:r>
          <a:endParaRPr lang="fr-FR" dirty="0"/>
        </a:p>
      </dgm:t>
    </dgm:pt>
    <dgm:pt modelId="{CE6BD082-B167-48FD-901E-A13586B80716}" type="parTrans" cxnId="{EBFC1E8A-E622-44DD-A159-F6BC3901A61E}">
      <dgm:prSet/>
      <dgm:spPr/>
      <dgm:t>
        <a:bodyPr/>
        <a:lstStyle/>
        <a:p>
          <a:endParaRPr lang="fr-FR"/>
        </a:p>
      </dgm:t>
    </dgm:pt>
    <dgm:pt modelId="{60F01710-96A5-40CA-B5F1-CFDF6D5C92F6}" type="sibTrans" cxnId="{EBFC1E8A-E622-44DD-A159-F6BC3901A61E}">
      <dgm:prSet/>
      <dgm:spPr/>
      <dgm:t>
        <a:bodyPr/>
        <a:lstStyle/>
        <a:p>
          <a:endParaRPr lang="fr-FR"/>
        </a:p>
      </dgm:t>
    </dgm:pt>
    <dgm:pt modelId="{1C48FAD3-B060-4CB3-9B2D-989F7169D6B4}">
      <dgm:prSet phldrT="[Texte]"/>
      <dgm:spPr/>
      <dgm:t>
        <a:bodyPr/>
        <a:lstStyle/>
        <a:p>
          <a:r>
            <a:rPr lang="fr-FR" dirty="0"/>
            <a:t>Productique mécanique</a:t>
          </a:r>
        </a:p>
      </dgm:t>
    </dgm:pt>
    <dgm:pt modelId="{A6488A52-B265-4B64-88D0-F11326295DAE}" type="parTrans" cxnId="{B828839A-04E5-45A4-80F7-EB24756CF66B}">
      <dgm:prSet/>
      <dgm:spPr/>
      <dgm:t>
        <a:bodyPr/>
        <a:lstStyle/>
        <a:p>
          <a:endParaRPr lang="fr-FR"/>
        </a:p>
      </dgm:t>
    </dgm:pt>
    <dgm:pt modelId="{34BCD1C6-0167-4954-BB64-ABF7672F2BED}" type="sibTrans" cxnId="{B828839A-04E5-45A4-80F7-EB24756CF66B}">
      <dgm:prSet/>
      <dgm:spPr/>
      <dgm:t>
        <a:bodyPr/>
        <a:lstStyle/>
        <a:p>
          <a:endParaRPr lang="fr-FR"/>
        </a:p>
      </dgm:t>
    </dgm:pt>
    <dgm:pt modelId="{85C51343-9843-4C41-92AE-202B8946EF33}">
      <dgm:prSet phldrT="[Texte]"/>
      <dgm:spPr/>
      <dgm:t>
        <a:bodyPr/>
        <a:lstStyle/>
        <a:p>
          <a:r>
            <a:rPr lang="fr-FR" dirty="0"/>
            <a:t>Santé, social, soins</a:t>
          </a:r>
        </a:p>
      </dgm:t>
    </dgm:pt>
    <dgm:pt modelId="{E7C30CF8-0861-407F-94FA-55B8AC7F3493}" type="parTrans" cxnId="{1925033B-903B-4A7F-B81D-A80FC56163EC}">
      <dgm:prSet/>
      <dgm:spPr/>
      <dgm:t>
        <a:bodyPr/>
        <a:lstStyle/>
        <a:p>
          <a:endParaRPr lang="fr-FR"/>
        </a:p>
      </dgm:t>
    </dgm:pt>
    <dgm:pt modelId="{5FE1E870-1C87-4A19-9C81-107FC73DA1AA}" type="sibTrans" cxnId="{1925033B-903B-4A7F-B81D-A80FC56163EC}">
      <dgm:prSet/>
      <dgm:spPr/>
      <dgm:t>
        <a:bodyPr/>
        <a:lstStyle/>
        <a:p>
          <a:endParaRPr lang="fr-FR"/>
        </a:p>
      </dgm:t>
    </dgm:pt>
    <dgm:pt modelId="{A3DF5A24-5042-4CFD-A86E-C18FB556B8C5}">
      <dgm:prSet phldrT="[Texte]"/>
      <dgm:spPr/>
      <dgm:t>
        <a:bodyPr/>
        <a:lstStyle/>
        <a:p>
          <a:r>
            <a:rPr lang="fr-FR" dirty="0"/>
            <a:t>Textile, habillement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E0A7401D-AF8B-4992-92AA-A7790F7D762F}" type="parTrans" cxnId="{841DA682-4571-455B-A87C-5F931D210BDF}">
      <dgm:prSet/>
      <dgm:spPr/>
      <dgm:t>
        <a:bodyPr/>
        <a:lstStyle/>
        <a:p>
          <a:endParaRPr lang="fr-FR"/>
        </a:p>
      </dgm:t>
    </dgm:pt>
    <dgm:pt modelId="{3A993555-7BE3-4D66-BB46-76E48906AFC0}" type="sibTrans" cxnId="{841DA682-4571-455B-A87C-5F931D210BDF}">
      <dgm:prSet/>
      <dgm:spPr/>
      <dgm:t>
        <a:bodyPr/>
        <a:lstStyle/>
        <a:p>
          <a:endParaRPr lang="fr-FR"/>
        </a:p>
      </dgm:t>
    </dgm:pt>
    <dgm:pt modelId="{E144DAA1-A2DE-49EC-A27B-B2256AF35F61}">
      <dgm:prSet phldrT="[Texte]"/>
      <dgm:spPr/>
      <dgm:t>
        <a:bodyPr/>
        <a:lstStyle/>
        <a:p>
          <a:r>
            <a:rPr lang="fr-FR" dirty="0"/>
            <a:t>Matériaux : métaux, plastiques, papier</a:t>
          </a:r>
        </a:p>
      </dgm:t>
    </dgm:pt>
    <dgm:pt modelId="{8C6F1AB1-5975-4885-AD99-14CF4A1C6C4E}" type="sibTrans" cxnId="{8F06F4E0-C19F-4327-8DC1-59C061F17CE4}">
      <dgm:prSet/>
      <dgm:spPr/>
      <dgm:t>
        <a:bodyPr/>
        <a:lstStyle/>
        <a:p>
          <a:endParaRPr lang="fr-FR"/>
        </a:p>
      </dgm:t>
    </dgm:pt>
    <dgm:pt modelId="{FA3EA2A5-D4B2-4AAD-AFD5-DA652E5F6529}" type="parTrans" cxnId="{8F06F4E0-C19F-4327-8DC1-59C061F17CE4}">
      <dgm:prSet/>
      <dgm:spPr/>
      <dgm:t>
        <a:bodyPr/>
        <a:lstStyle/>
        <a:p>
          <a:endParaRPr lang="fr-FR"/>
        </a:p>
      </dgm:t>
    </dgm:pt>
    <dgm:pt modelId="{715B5362-D958-40B3-8880-9D44C2C95CC2}" type="pres">
      <dgm:prSet presAssocID="{FCE61E40-2566-4EC3-ABE0-D4BECB232163}" presName="Name0" presStyleCnt="0">
        <dgm:presLayoutVars>
          <dgm:dir/>
          <dgm:resizeHandles val="exact"/>
        </dgm:presLayoutVars>
      </dgm:prSet>
      <dgm:spPr/>
    </dgm:pt>
    <dgm:pt modelId="{C30AFA2E-E928-4AB0-A861-40AB52CB2649}" type="pres">
      <dgm:prSet presAssocID="{EE237DCC-4B61-4A2D-B1DD-0D2DC5820C5A}" presName="composite" presStyleCnt="0"/>
      <dgm:spPr/>
    </dgm:pt>
    <dgm:pt modelId="{88113545-724E-46B7-AAEE-D155E8E687F5}" type="pres">
      <dgm:prSet presAssocID="{EE237DCC-4B61-4A2D-B1DD-0D2DC5820C5A}" presName="rect1" presStyleLbl="trAlignAcc1" presStyleIdx="0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8DAF7F4-1D74-40E2-B669-D477DE82BE75}" type="pres">
      <dgm:prSet presAssocID="{EE237DCC-4B61-4A2D-B1DD-0D2DC5820C5A}" presName="rect2" presStyleLbl="fgImgPlace1" presStyleIdx="0" presStyleCnt="1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6000" r="-46000"/>
          </a:stretch>
        </a:blipFill>
      </dgm:spPr>
    </dgm:pt>
    <dgm:pt modelId="{13CEC71F-43D3-41AF-9A69-84B9F87F6EB0}" type="pres">
      <dgm:prSet presAssocID="{D42FDB5B-0CCE-4DDF-AFE4-8CE09A3F47A5}" presName="sibTrans" presStyleCnt="0"/>
      <dgm:spPr/>
    </dgm:pt>
    <dgm:pt modelId="{9EFCB94F-8623-49D3-99DF-42E7C40B2527}" type="pres">
      <dgm:prSet presAssocID="{B96BC524-0144-463B-86E7-EF9B1816B026}" presName="composite" presStyleCnt="0"/>
      <dgm:spPr/>
    </dgm:pt>
    <dgm:pt modelId="{D94C46BA-DE2D-4D9B-882B-7203DBFE8944}" type="pres">
      <dgm:prSet presAssocID="{B96BC524-0144-463B-86E7-EF9B1816B026}" presName="rect1" presStyleLbl="trAlignAcc1" presStyleIdx="1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8A22079-A3D7-48AC-9119-1DED9C917860}" type="pres">
      <dgm:prSet presAssocID="{B96BC524-0144-463B-86E7-EF9B1816B026}" presName="rect2" presStyleLbl="fgImgPlace1" presStyleIdx="1" presStyleCnt="1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</dgm:spPr>
    </dgm:pt>
    <dgm:pt modelId="{5FB09217-EFCB-4D7A-B5DF-77883C203850}" type="pres">
      <dgm:prSet presAssocID="{B8A1FA0D-F16B-4A33-AB10-5731D2C1EBE2}" presName="sibTrans" presStyleCnt="0"/>
      <dgm:spPr/>
    </dgm:pt>
    <dgm:pt modelId="{2E7A2CE3-D9C4-4DFB-9209-2A9C03D2DFF5}" type="pres">
      <dgm:prSet presAssocID="{918F83E8-81C4-4302-AD8B-F9BC0A8D67C5}" presName="composite" presStyleCnt="0"/>
      <dgm:spPr/>
    </dgm:pt>
    <dgm:pt modelId="{409312BB-9C78-4027-A8A0-9B8722967E2A}" type="pres">
      <dgm:prSet presAssocID="{918F83E8-81C4-4302-AD8B-F9BC0A8D67C5}" presName="rect1" presStyleLbl="trAlignAcc1" presStyleIdx="2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09F8BFD-0B4A-46A9-9671-DF73E1B9EFDA}" type="pres">
      <dgm:prSet presAssocID="{918F83E8-81C4-4302-AD8B-F9BC0A8D67C5}" presName="rect2" presStyleLbl="fgImgPlace1" presStyleIdx="2" presStyleCnt="15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3000" r="-43000"/>
          </a:stretch>
        </a:blipFill>
      </dgm:spPr>
    </dgm:pt>
    <dgm:pt modelId="{A89EC6D1-432C-49B3-82CF-7F66AD62FB28}" type="pres">
      <dgm:prSet presAssocID="{DD4832AE-D83E-4690-9CCE-8C8702A38D52}" presName="sibTrans" presStyleCnt="0"/>
      <dgm:spPr/>
    </dgm:pt>
    <dgm:pt modelId="{D76E425E-F388-469E-A5B3-FDEB2B8F4781}" type="pres">
      <dgm:prSet presAssocID="{43F9C493-50B9-47FB-BB0E-236D155678F0}" presName="composite" presStyleCnt="0"/>
      <dgm:spPr/>
    </dgm:pt>
    <dgm:pt modelId="{93DB4895-89B6-4643-A80C-43D82F974D25}" type="pres">
      <dgm:prSet presAssocID="{43F9C493-50B9-47FB-BB0E-236D155678F0}" presName="rect1" presStyleLbl="trAlignAcc1" presStyleIdx="3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5524034-BA98-432A-A748-C3FC62E1C105}" type="pres">
      <dgm:prSet presAssocID="{43F9C493-50B9-47FB-BB0E-236D155678F0}" presName="rect2" presStyleLbl="fgImgPlace1" presStyleIdx="3" presStyleCnt="1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</dgm:spPr>
    </dgm:pt>
    <dgm:pt modelId="{FD2A3F6D-E5EE-4E4F-A3AE-55EEFE407815}" type="pres">
      <dgm:prSet presAssocID="{796F8FA2-0578-4134-9009-F62483DE7E6A}" presName="sibTrans" presStyleCnt="0"/>
      <dgm:spPr/>
    </dgm:pt>
    <dgm:pt modelId="{9BD80FEE-B764-4BB9-943A-EB9CDBAD9D6F}" type="pres">
      <dgm:prSet presAssocID="{9682BB8F-E3A6-41BE-965D-EC23878A5385}" presName="composite" presStyleCnt="0"/>
      <dgm:spPr/>
    </dgm:pt>
    <dgm:pt modelId="{12FD407E-E3D5-4B53-B26F-ED1944B93F24}" type="pres">
      <dgm:prSet presAssocID="{9682BB8F-E3A6-41BE-965D-EC23878A5385}" presName="rect1" presStyleLbl="trAlignAcc1" presStyleIdx="4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13B13FA-1858-407E-B174-E77E17451C7C}" type="pres">
      <dgm:prSet presAssocID="{9682BB8F-E3A6-41BE-965D-EC23878A5385}" presName="rect2" presStyleLbl="fgImgPlace1" presStyleIdx="4" presStyleCnt="15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</dgm:spPr>
    </dgm:pt>
    <dgm:pt modelId="{74B82367-6366-474A-A9D3-11DD44CDB71A}" type="pres">
      <dgm:prSet presAssocID="{1B3F36F9-D4ED-48EA-90D1-94F543E5CCCF}" presName="sibTrans" presStyleCnt="0"/>
      <dgm:spPr/>
    </dgm:pt>
    <dgm:pt modelId="{076DAF65-A05A-4D32-806A-DEFEDAED5B51}" type="pres">
      <dgm:prSet presAssocID="{C33AD66E-C07D-4248-81BB-DEF20F39DA55}" presName="composite" presStyleCnt="0"/>
      <dgm:spPr/>
    </dgm:pt>
    <dgm:pt modelId="{9D05067F-EC89-42AA-9AF7-2865D98E3EA9}" type="pres">
      <dgm:prSet presAssocID="{C33AD66E-C07D-4248-81BB-DEF20F39DA55}" presName="rect1" presStyleLbl="trAlignAcc1" presStyleIdx="5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93A4CF1-EA9B-4018-967C-8F5C459AE41B}" type="pres">
      <dgm:prSet presAssocID="{C33AD66E-C07D-4248-81BB-DEF20F39DA55}" presName="rect2" presStyleLbl="fgImgPlace1" presStyleIdx="5" presStyleCnt="1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</dgm:spPr>
    </dgm:pt>
    <dgm:pt modelId="{DC83B19E-4FD4-4A6C-B47A-D148FA05EBCA}" type="pres">
      <dgm:prSet presAssocID="{5BE78D9A-E4FE-46FB-B286-2554FD571446}" presName="sibTrans" presStyleCnt="0"/>
      <dgm:spPr/>
    </dgm:pt>
    <dgm:pt modelId="{C826B29E-4038-431A-B3E2-BFCB3C4FD429}" type="pres">
      <dgm:prSet presAssocID="{F19D1E15-2276-4CF1-BE37-861671856079}" presName="composite" presStyleCnt="0"/>
      <dgm:spPr/>
    </dgm:pt>
    <dgm:pt modelId="{A4F49847-0E7E-4509-A0F7-EF6F78E1E001}" type="pres">
      <dgm:prSet presAssocID="{F19D1E15-2276-4CF1-BE37-861671856079}" presName="rect1" presStyleLbl="trAlignAcc1" presStyleIdx="6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165CE92-111C-4A23-AA44-1EE4D375908D}" type="pres">
      <dgm:prSet presAssocID="{F19D1E15-2276-4CF1-BE37-861671856079}" presName="rect2" presStyleLbl="fgImgPlace1" presStyleIdx="6" presStyleCnt="15"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D8760507-DB26-4EE7-B3B2-28BEE5BBEF1B}" type="pres">
      <dgm:prSet presAssocID="{186273E8-2C4E-49E7-8E77-8A5B141E3063}" presName="sibTrans" presStyleCnt="0"/>
      <dgm:spPr/>
    </dgm:pt>
    <dgm:pt modelId="{DDE08FAB-5C0B-4B8E-804E-86E39BDB3A26}" type="pres">
      <dgm:prSet presAssocID="{159DA4EC-B831-4C4F-9E52-C31857C96E16}" presName="composite" presStyleCnt="0"/>
      <dgm:spPr/>
    </dgm:pt>
    <dgm:pt modelId="{AB1952A6-BC9A-4F92-A451-D2BBA60A79FA}" type="pres">
      <dgm:prSet presAssocID="{159DA4EC-B831-4C4F-9E52-C31857C96E16}" presName="rect1" presStyleLbl="trAlignAcc1" presStyleIdx="7" presStyleCnt="15" custLinFactNeighborX="-1776" custLinFactNeighborY="304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EF4C653-582C-49ED-AF52-63A096492044}" type="pres">
      <dgm:prSet presAssocID="{159DA4EC-B831-4C4F-9E52-C31857C96E16}" presName="rect2" presStyleLbl="fgImgPlace1" presStyleIdx="7" presStyleCnt="1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5000" r="-85000"/>
          </a:stretch>
        </a:blipFill>
      </dgm:spPr>
    </dgm:pt>
    <dgm:pt modelId="{02736473-6476-485D-B487-BE2162ECF399}" type="pres">
      <dgm:prSet presAssocID="{D1FC263F-5F6B-4AE2-B9C3-DB037ADDC64B}" presName="sibTrans" presStyleCnt="0"/>
      <dgm:spPr/>
    </dgm:pt>
    <dgm:pt modelId="{FD222888-C71F-49B4-ADE9-8BFCB485FE7A}" type="pres">
      <dgm:prSet presAssocID="{71C9B214-179E-4E8B-B5A6-4D9333532535}" presName="composite" presStyleCnt="0"/>
      <dgm:spPr/>
    </dgm:pt>
    <dgm:pt modelId="{B87DC8BB-08DD-4C64-A9E3-A233B8C89A73}" type="pres">
      <dgm:prSet presAssocID="{71C9B214-179E-4E8B-B5A6-4D9333532535}" presName="rect1" presStyleLbl="trAlignAcc1" presStyleIdx="8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3E0E410-3A03-4080-AA03-59BDD9147E7C}" type="pres">
      <dgm:prSet presAssocID="{71C9B214-179E-4E8B-B5A6-4D9333532535}" presName="rect2" presStyleLbl="fgImgPlace1" presStyleIdx="8" presStyleCnt="15"/>
      <dgm:spPr>
        <a:blipFill>
          <a:blip xmlns:r="http://schemas.openxmlformats.org/officeDocument/2006/relationships"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05203296-3355-4F09-939A-4D1B6ABA0DAC}" type="pres">
      <dgm:prSet presAssocID="{4177C9EA-860C-4C50-94CA-EBC0B1C2BD53}" presName="sibTrans" presStyleCnt="0"/>
      <dgm:spPr/>
    </dgm:pt>
    <dgm:pt modelId="{BE49406D-AE47-4250-85F3-E3CA23A0DC96}" type="pres">
      <dgm:prSet presAssocID="{829D04AE-DB28-40C0-85CE-842173F5C7E0}" presName="composite" presStyleCnt="0"/>
      <dgm:spPr/>
    </dgm:pt>
    <dgm:pt modelId="{3E676AD0-61E6-4CD2-A0BE-D900602E70F1}" type="pres">
      <dgm:prSet presAssocID="{829D04AE-DB28-40C0-85CE-842173F5C7E0}" presName="rect1" presStyleLbl="trAlignAcc1" presStyleIdx="9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C41AC8C-8471-40C6-B937-27C5E1560DB2}" type="pres">
      <dgm:prSet presAssocID="{829D04AE-DB28-40C0-85CE-842173F5C7E0}" presName="rect2" presStyleLbl="fgImgPlace1" presStyleIdx="9" presStyleCnt="15"/>
      <dgm:spPr>
        <a:blipFill rotWithShape="1">
          <a:blip xmlns:r="http://schemas.openxmlformats.org/officeDocument/2006/relationships" r:embed="rId11"/>
          <a:stretch>
            <a:fillRect/>
          </a:stretch>
        </a:blipFill>
      </dgm:spPr>
    </dgm:pt>
    <dgm:pt modelId="{70488789-8F45-4BD3-AD83-B84DA012BFA6}" type="pres">
      <dgm:prSet presAssocID="{B59AD13A-C9BF-425F-9720-336EAB1EFE67}" presName="sibTrans" presStyleCnt="0"/>
      <dgm:spPr/>
    </dgm:pt>
    <dgm:pt modelId="{829B7E5D-2C46-4834-887D-AD744BD9710F}" type="pres">
      <dgm:prSet presAssocID="{59BFF8CA-1CD6-40BC-9B4B-9E5ACC26A677}" presName="composite" presStyleCnt="0"/>
      <dgm:spPr/>
    </dgm:pt>
    <dgm:pt modelId="{4A340320-9A1D-42EC-9BCD-A547DB1D05C3}" type="pres">
      <dgm:prSet presAssocID="{59BFF8CA-1CD6-40BC-9B4B-9E5ACC26A677}" presName="rect1" presStyleLbl="trAlignAcc1" presStyleIdx="10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27399DB-FC3D-4E7F-8E8F-56BC3E789CC9}" type="pres">
      <dgm:prSet presAssocID="{59BFF8CA-1CD6-40BC-9B4B-9E5ACC26A677}" presName="rect2" presStyleLbl="fgImgPlace1" presStyleIdx="10" presStyleCnt="15"/>
      <dgm:spPr>
        <a:blipFill>
          <a:blip xmlns:r="http://schemas.openxmlformats.org/officeDocument/2006/relationships"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</dgm:pt>
    <dgm:pt modelId="{00F23EC2-6127-41CF-8C76-D6D950B9A58F}" type="pres">
      <dgm:prSet presAssocID="{60F01710-96A5-40CA-B5F1-CFDF6D5C92F6}" presName="sibTrans" presStyleCnt="0"/>
      <dgm:spPr/>
    </dgm:pt>
    <dgm:pt modelId="{75083BA3-7DF1-41B8-B5DA-805B97596920}" type="pres">
      <dgm:prSet presAssocID="{E144DAA1-A2DE-49EC-A27B-B2256AF35F61}" presName="composite" presStyleCnt="0"/>
      <dgm:spPr/>
    </dgm:pt>
    <dgm:pt modelId="{2EF6A658-F6BD-464D-8AB4-A4C63D47642D}" type="pres">
      <dgm:prSet presAssocID="{E144DAA1-A2DE-49EC-A27B-B2256AF35F61}" presName="rect1" presStyleLbl="trAlignAcc1" presStyleIdx="11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B5E070B-71E6-425A-9449-2268D62B196E}" type="pres">
      <dgm:prSet presAssocID="{E144DAA1-A2DE-49EC-A27B-B2256AF35F61}" presName="rect2" presStyleLbl="fgImgPlace1" presStyleIdx="11" presStyleCnt="15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9000" r="-49000"/>
          </a:stretch>
        </a:blipFill>
      </dgm:spPr>
    </dgm:pt>
    <dgm:pt modelId="{0861CB11-58C3-4F46-92E0-DB17C739DE22}" type="pres">
      <dgm:prSet presAssocID="{8C6F1AB1-5975-4885-AD99-14CF4A1C6C4E}" presName="sibTrans" presStyleCnt="0"/>
      <dgm:spPr/>
    </dgm:pt>
    <dgm:pt modelId="{4970DA1E-6F7E-4A21-9273-B93BCF1F53C8}" type="pres">
      <dgm:prSet presAssocID="{1C48FAD3-B060-4CB3-9B2D-989F7169D6B4}" presName="composite" presStyleCnt="0"/>
      <dgm:spPr/>
    </dgm:pt>
    <dgm:pt modelId="{46F4FE01-F5CD-4276-BE90-32E54EDC28A3}" type="pres">
      <dgm:prSet presAssocID="{1C48FAD3-B060-4CB3-9B2D-989F7169D6B4}" presName="rect1" presStyleLbl="trAlignAcc1" presStyleIdx="12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97BD369-7923-43D9-B5A9-EFAE080BA61E}" type="pres">
      <dgm:prSet presAssocID="{1C48FAD3-B060-4CB3-9B2D-989F7169D6B4}" presName="rect2" presStyleLbl="fgImgPlace1" presStyleIdx="12" presStyleCnt="15"/>
      <dgm:spPr>
        <a:blipFill>
          <a:blip xmlns:r="http://schemas.openxmlformats.org/officeDocument/2006/relationships"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6000" r="-46000"/>
          </a:stretch>
        </a:blipFill>
      </dgm:spPr>
    </dgm:pt>
    <dgm:pt modelId="{76255FD2-9429-4EA1-90C0-ABB9A8D1B764}" type="pres">
      <dgm:prSet presAssocID="{34BCD1C6-0167-4954-BB64-ABF7672F2BED}" presName="sibTrans" presStyleCnt="0"/>
      <dgm:spPr/>
    </dgm:pt>
    <dgm:pt modelId="{2C4275C4-3D39-49DA-87F7-1A937E3A1BDD}" type="pres">
      <dgm:prSet presAssocID="{85C51343-9843-4C41-92AE-202B8946EF33}" presName="composite" presStyleCnt="0"/>
      <dgm:spPr/>
    </dgm:pt>
    <dgm:pt modelId="{424E5232-FB05-4C07-B27E-61EF473A2E21}" type="pres">
      <dgm:prSet presAssocID="{85C51343-9843-4C41-92AE-202B8946EF33}" presName="rect1" presStyleLbl="trAlignAcc1" presStyleIdx="13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CAA25C8-9E08-4415-9092-0CE2B9987B14}" type="pres">
      <dgm:prSet presAssocID="{85C51343-9843-4C41-92AE-202B8946EF33}" presName="rect2" presStyleLbl="fgImgPlace1" presStyleIdx="13" presStyleCnt="15"/>
      <dgm:spPr>
        <a:blipFill>
          <a:blip xmlns:r="http://schemas.openxmlformats.org/officeDocument/2006/relationships"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94CDF599-E376-4EC8-9353-5903C529F4A5}" type="pres">
      <dgm:prSet presAssocID="{5FE1E870-1C87-4A19-9C81-107FC73DA1AA}" presName="sibTrans" presStyleCnt="0"/>
      <dgm:spPr/>
    </dgm:pt>
    <dgm:pt modelId="{A1D33676-EA95-420E-B78A-64196549AC23}" type="pres">
      <dgm:prSet presAssocID="{A3DF5A24-5042-4CFD-A86E-C18FB556B8C5}" presName="composite" presStyleCnt="0"/>
      <dgm:spPr/>
    </dgm:pt>
    <dgm:pt modelId="{9EAE9D67-2208-46C9-B4FB-69F990B9B362}" type="pres">
      <dgm:prSet presAssocID="{A3DF5A24-5042-4CFD-A86E-C18FB556B8C5}" presName="rect1" presStyleLbl="trAlignAcc1" presStyleIdx="14" presStyleCnt="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6FA55D8-94B2-411E-807B-55D480466465}" type="pres">
      <dgm:prSet presAssocID="{A3DF5A24-5042-4CFD-A86E-C18FB556B8C5}" presName="rect2" presStyleLbl="fgImgPlace1" presStyleIdx="14" presStyleCnt="15"/>
      <dgm:spPr>
        <a:blipFill>
          <a:blip xmlns:r="http://schemas.openxmlformats.org/officeDocument/2006/relationships"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5000" r="-55000"/>
          </a:stretch>
        </a:blipFill>
      </dgm:spPr>
    </dgm:pt>
  </dgm:ptLst>
  <dgm:cxnLst>
    <dgm:cxn modelId="{A6667588-3EA7-4407-8663-5BE89E084A89}" type="presOf" srcId="{918F83E8-81C4-4302-AD8B-F9BC0A8D67C5}" destId="{409312BB-9C78-4027-A8A0-9B8722967E2A}" srcOrd="0" destOrd="0" presId="urn:microsoft.com/office/officeart/2008/layout/PictureStrips"/>
    <dgm:cxn modelId="{71E74518-A29F-4B89-AC04-E5FD21AF3B6C}" type="presOf" srcId="{71C9B214-179E-4E8B-B5A6-4D9333532535}" destId="{B87DC8BB-08DD-4C64-A9E3-A233B8C89A73}" srcOrd="0" destOrd="0" presId="urn:microsoft.com/office/officeart/2008/layout/PictureStrips"/>
    <dgm:cxn modelId="{D569956F-7610-418B-B636-B2090A6F0BF1}" srcId="{FCE61E40-2566-4EC3-ABE0-D4BECB232163}" destId="{71C9B214-179E-4E8B-B5A6-4D9333532535}" srcOrd="8" destOrd="0" parTransId="{6DC4B837-438E-475D-85C4-629AE9265C7A}" sibTransId="{4177C9EA-860C-4C50-94CA-EBC0B1C2BD53}"/>
    <dgm:cxn modelId="{3187AA48-3632-4079-AA30-53B105BC22A3}" type="presOf" srcId="{EE237DCC-4B61-4A2D-B1DD-0D2DC5820C5A}" destId="{88113545-724E-46B7-AAEE-D155E8E687F5}" srcOrd="0" destOrd="0" presId="urn:microsoft.com/office/officeart/2008/layout/PictureStrips"/>
    <dgm:cxn modelId="{EBFC1E8A-E622-44DD-A159-F6BC3901A61E}" srcId="{FCE61E40-2566-4EC3-ABE0-D4BECB232163}" destId="{59BFF8CA-1CD6-40BC-9B4B-9E5ACC26A677}" srcOrd="10" destOrd="0" parTransId="{CE6BD082-B167-48FD-901E-A13586B80716}" sibTransId="{60F01710-96A5-40CA-B5F1-CFDF6D5C92F6}"/>
    <dgm:cxn modelId="{44E6EC56-CC6D-4131-928B-BF7FEE84A792}" srcId="{FCE61E40-2566-4EC3-ABE0-D4BECB232163}" destId="{43F9C493-50B9-47FB-BB0E-236D155678F0}" srcOrd="3" destOrd="0" parTransId="{C94AB6DF-909E-42ED-9EE7-C3E66D97EC92}" sibTransId="{796F8FA2-0578-4134-9009-F62483DE7E6A}"/>
    <dgm:cxn modelId="{92431D16-C5A0-410F-958D-B34B00F702D9}" type="presOf" srcId="{C33AD66E-C07D-4248-81BB-DEF20F39DA55}" destId="{9D05067F-EC89-42AA-9AF7-2865D98E3EA9}" srcOrd="0" destOrd="0" presId="urn:microsoft.com/office/officeart/2008/layout/PictureStrips"/>
    <dgm:cxn modelId="{A0D30DBC-6A9B-46DE-A296-F5070C6D79DD}" type="presOf" srcId="{1C48FAD3-B060-4CB3-9B2D-989F7169D6B4}" destId="{46F4FE01-F5CD-4276-BE90-32E54EDC28A3}" srcOrd="0" destOrd="0" presId="urn:microsoft.com/office/officeart/2008/layout/PictureStrips"/>
    <dgm:cxn modelId="{66449D3E-903D-4ABF-A166-C65BAC14DFDF}" srcId="{FCE61E40-2566-4EC3-ABE0-D4BECB232163}" destId="{C33AD66E-C07D-4248-81BB-DEF20F39DA55}" srcOrd="5" destOrd="0" parTransId="{65D082E3-ECA1-41C5-A02F-FE751CBB18D4}" sibTransId="{5BE78D9A-E4FE-46FB-B286-2554FD571446}"/>
    <dgm:cxn modelId="{B383A367-5DED-484A-B990-6D6382B6445A}" type="presOf" srcId="{59BFF8CA-1CD6-40BC-9B4B-9E5ACC26A677}" destId="{4A340320-9A1D-42EC-9BCD-A547DB1D05C3}" srcOrd="0" destOrd="0" presId="urn:microsoft.com/office/officeart/2008/layout/PictureStrips"/>
    <dgm:cxn modelId="{B26DF8B9-1AAA-4454-B285-6A875D842404}" type="presOf" srcId="{43F9C493-50B9-47FB-BB0E-236D155678F0}" destId="{93DB4895-89B6-4643-A80C-43D82F974D25}" srcOrd="0" destOrd="0" presId="urn:microsoft.com/office/officeart/2008/layout/PictureStrips"/>
    <dgm:cxn modelId="{8C98CE6C-42CA-4BB2-AB76-BB91F990E4E4}" type="presOf" srcId="{85C51343-9843-4C41-92AE-202B8946EF33}" destId="{424E5232-FB05-4C07-B27E-61EF473A2E21}" srcOrd="0" destOrd="0" presId="urn:microsoft.com/office/officeart/2008/layout/PictureStrips"/>
    <dgm:cxn modelId="{FE2F51F0-93E0-4EDE-BFB5-CD57C8CA8BB4}" srcId="{FCE61E40-2566-4EC3-ABE0-D4BECB232163}" destId="{9682BB8F-E3A6-41BE-965D-EC23878A5385}" srcOrd="4" destOrd="0" parTransId="{281BF423-A187-4AE2-8F5F-259FBFB90FB1}" sibTransId="{1B3F36F9-D4ED-48EA-90D1-94F543E5CCCF}"/>
    <dgm:cxn modelId="{91566C39-23D5-4885-8D7F-12C2E090699C}" type="presOf" srcId="{159DA4EC-B831-4C4F-9E52-C31857C96E16}" destId="{AB1952A6-BC9A-4F92-A451-D2BBA60A79FA}" srcOrd="0" destOrd="0" presId="urn:microsoft.com/office/officeart/2008/layout/PictureStrips"/>
    <dgm:cxn modelId="{3000410D-C99D-4459-A0C3-50BCC3705158}" type="presOf" srcId="{E144DAA1-A2DE-49EC-A27B-B2256AF35F61}" destId="{2EF6A658-F6BD-464D-8AB4-A4C63D47642D}" srcOrd="0" destOrd="0" presId="urn:microsoft.com/office/officeart/2008/layout/PictureStrips"/>
    <dgm:cxn modelId="{791E1EF9-1BC5-4579-8E22-6890FBD2054E}" type="presOf" srcId="{FCE61E40-2566-4EC3-ABE0-D4BECB232163}" destId="{715B5362-D958-40B3-8880-9D44C2C95CC2}" srcOrd="0" destOrd="0" presId="urn:microsoft.com/office/officeart/2008/layout/PictureStrips"/>
    <dgm:cxn modelId="{49C38ECE-31EA-46CC-80E2-DA011E00479E}" srcId="{FCE61E40-2566-4EC3-ABE0-D4BECB232163}" destId="{B96BC524-0144-463B-86E7-EF9B1816B026}" srcOrd="1" destOrd="0" parTransId="{AD6248B5-FD2C-4E43-839C-57196D454632}" sibTransId="{B8A1FA0D-F16B-4A33-AB10-5731D2C1EBE2}"/>
    <dgm:cxn modelId="{2AAFB291-40A5-427F-AA85-54F0A3062769}" type="presOf" srcId="{9682BB8F-E3A6-41BE-965D-EC23878A5385}" destId="{12FD407E-E3D5-4B53-B26F-ED1944B93F24}" srcOrd="0" destOrd="0" presId="urn:microsoft.com/office/officeart/2008/layout/PictureStrips"/>
    <dgm:cxn modelId="{228E07C4-5AC9-494C-A42C-3C6A035F8A52}" type="presOf" srcId="{B96BC524-0144-463B-86E7-EF9B1816B026}" destId="{D94C46BA-DE2D-4D9B-882B-7203DBFE8944}" srcOrd="0" destOrd="0" presId="urn:microsoft.com/office/officeart/2008/layout/PictureStrips"/>
    <dgm:cxn modelId="{8F06F4E0-C19F-4327-8DC1-59C061F17CE4}" srcId="{FCE61E40-2566-4EC3-ABE0-D4BECB232163}" destId="{E144DAA1-A2DE-49EC-A27B-B2256AF35F61}" srcOrd="11" destOrd="0" parTransId="{FA3EA2A5-D4B2-4AAD-AFD5-DA652E5F6529}" sibTransId="{8C6F1AB1-5975-4885-AD99-14CF4A1C6C4E}"/>
    <dgm:cxn modelId="{2A3CA3E9-D6E7-4221-AEA4-7707B13E0AD2}" srcId="{FCE61E40-2566-4EC3-ABE0-D4BECB232163}" destId="{EE237DCC-4B61-4A2D-B1DD-0D2DC5820C5A}" srcOrd="0" destOrd="0" parTransId="{2A5FA44A-3EAE-4690-88AC-AE25FA37BD7F}" sibTransId="{D42FDB5B-0CCE-4DDF-AFE4-8CE09A3F47A5}"/>
    <dgm:cxn modelId="{D1C70066-236A-448D-B605-EB2E3688F387}" type="presOf" srcId="{F19D1E15-2276-4CF1-BE37-861671856079}" destId="{A4F49847-0E7E-4509-A0F7-EF6F78E1E001}" srcOrd="0" destOrd="0" presId="urn:microsoft.com/office/officeart/2008/layout/PictureStrips"/>
    <dgm:cxn modelId="{F13B39A2-46FE-452B-995E-00A3AF5CA324}" srcId="{FCE61E40-2566-4EC3-ABE0-D4BECB232163}" destId="{918F83E8-81C4-4302-AD8B-F9BC0A8D67C5}" srcOrd="2" destOrd="0" parTransId="{291E6301-C5E5-4FB9-BAA1-C5196508E083}" sibTransId="{DD4832AE-D83E-4690-9CCE-8C8702A38D52}"/>
    <dgm:cxn modelId="{53AA2B07-78FA-4021-9328-F5C9969009DC}" srcId="{FCE61E40-2566-4EC3-ABE0-D4BECB232163}" destId="{829D04AE-DB28-40C0-85CE-842173F5C7E0}" srcOrd="9" destOrd="0" parTransId="{1CA6C662-5C33-49AC-8BF0-F5959C2793D7}" sibTransId="{B59AD13A-C9BF-425F-9720-336EAB1EFE67}"/>
    <dgm:cxn modelId="{BD295EE7-C7AD-42A1-99BA-ECA12172CEB2}" srcId="{FCE61E40-2566-4EC3-ABE0-D4BECB232163}" destId="{159DA4EC-B831-4C4F-9E52-C31857C96E16}" srcOrd="7" destOrd="0" parTransId="{7606DF4D-A101-447C-81EA-84761873B077}" sibTransId="{D1FC263F-5F6B-4AE2-B9C3-DB037ADDC64B}"/>
    <dgm:cxn modelId="{1590E07F-0C80-4DA6-9A1D-40A5014CF69A}" srcId="{FCE61E40-2566-4EC3-ABE0-D4BECB232163}" destId="{F19D1E15-2276-4CF1-BE37-861671856079}" srcOrd="6" destOrd="0" parTransId="{3D441C54-5EA7-4D1A-81A2-94662A7482F9}" sibTransId="{186273E8-2C4E-49E7-8E77-8A5B141E3063}"/>
    <dgm:cxn modelId="{841DA682-4571-455B-A87C-5F931D210BDF}" srcId="{FCE61E40-2566-4EC3-ABE0-D4BECB232163}" destId="{A3DF5A24-5042-4CFD-A86E-C18FB556B8C5}" srcOrd="14" destOrd="0" parTransId="{E0A7401D-AF8B-4992-92AA-A7790F7D762F}" sibTransId="{3A993555-7BE3-4D66-BB46-76E48906AFC0}"/>
    <dgm:cxn modelId="{0866F55E-B1E6-43A9-B184-3325A2F5D3E2}" type="presOf" srcId="{A3DF5A24-5042-4CFD-A86E-C18FB556B8C5}" destId="{9EAE9D67-2208-46C9-B4FB-69F990B9B362}" srcOrd="0" destOrd="0" presId="urn:microsoft.com/office/officeart/2008/layout/PictureStrips"/>
    <dgm:cxn modelId="{C0E11D1E-75DB-4BEA-A675-7E4A0AACC276}" type="presOf" srcId="{829D04AE-DB28-40C0-85CE-842173F5C7E0}" destId="{3E676AD0-61E6-4CD2-A0BE-D900602E70F1}" srcOrd="0" destOrd="0" presId="urn:microsoft.com/office/officeart/2008/layout/PictureStrips"/>
    <dgm:cxn modelId="{B828839A-04E5-45A4-80F7-EB24756CF66B}" srcId="{FCE61E40-2566-4EC3-ABE0-D4BECB232163}" destId="{1C48FAD3-B060-4CB3-9B2D-989F7169D6B4}" srcOrd="12" destOrd="0" parTransId="{A6488A52-B265-4B64-88D0-F11326295DAE}" sibTransId="{34BCD1C6-0167-4954-BB64-ABF7672F2BED}"/>
    <dgm:cxn modelId="{1925033B-903B-4A7F-B81D-A80FC56163EC}" srcId="{FCE61E40-2566-4EC3-ABE0-D4BECB232163}" destId="{85C51343-9843-4C41-92AE-202B8946EF33}" srcOrd="13" destOrd="0" parTransId="{E7C30CF8-0861-407F-94FA-55B8AC7F3493}" sibTransId="{5FE1E870-1C87-4A19-9C81-107FC73DA1AA}"/>
    <dgm:cxn modelId="{B5A90A09-1A2C-4ACE-9F58-302A3BD92C73}" type="presParOf" srcId="{715B5362-D958-40B3-8880-9D44C2C95CC2}" destId="{C30AFA2E-E928-4AB0-A861-40AB52CB2649}" srcOrd="0" destOrd="0" presId="urn:microsoft.com/office/officeart/2008/layout/PictureStrips"/>
    <dgm:cxn modelId="{90D34620-DAF6-4272-8394-941D386244A6}" type="presParOf" srcId="{C30AFA2E-E928-4AB0-A861-40AB52CB2649}" destId="{88113545-724E-46B7-AAEE-D155E8E687F5}" srcOrd="0" destOrd="0" presId="urn:microsoft.com/office/officeart/2008/layout/PictureStrips"/>
    <dgm:cxn modelId="{76D99313-04FB-407D-AD3E-5E7089228A42}" type="presParOf" srcId="{C30AFA2E-E928-4AB0-A861-40AB52CB2649}" destId="{68DAF7F4-1D74-40E2-B669-D477DE82BE75}" srcOrd="1" destOrd="0" presId="urn:microsoft.com/office/officeart/2008/layout/PictureStrips"/>
    <dgm:cxn modelId="{911EB96C-6F1E-46E2-A228-6930D8891AC8}" type="presParOf" srcId="{715B5362-D958-40B3-8880-9D44C2C95CC2}" destId="{13CEC71F-43D3-41AF-9A69-84B9F87F6EB0}" srcOrd="1" destOrd="0" presId="urn:microsoft.com/office/officeart/2008/layout/PictureStrips"/>
    <dgm:cxn modelId="{6822B696-3637-495D-A33D-9565967691EF}" type="presParOf" srcId="{715B5362-D958-40B3-8880-9D44C2C95CC2}" destId="{9EFCB94F-8623-49D3-99DF-42E7C40B2527}" srcOrd="2" destOrd="0" presId="urn:microsoft.com/office/officeart/2008/layout/PictureStrips"/>
    <dgm:cxn modelId="{D460E939-DB2A-4E52-9E6D-119016403FDF}" type="presParOf" srcId="{9EFCB94F-8623-49D3-99DF-42E7C40B2527}" destId="{D94C46BA-DE2D-4D9B-882B-7203DBFE8944}" srcOrd="0" destOrd="0" presId="urn:microsoft.com/office/officeart/2008/layout/PictureStrips"/>
    <dgm:cxn modelId="{618B3352-C6B1-4D43-81D8-9E32EF2E9929}" type="presParOf" srcId="{9EFCB94F-8623-49D3-99DF-42E7C40B2527}" destId="{B8A22079-A3D7-48AC-9119-1DED9C917860}" srcOrd="1" destOrd="0" presId="urn:microsoft.com/office/officeart/2008/layout/PictureStrips"/>
    <dgm:cxn modelId="{D550DE2E-5A21-4264-AC80-1BEB5D319828}" type="presParOf" srcId="{715B5362-D958-40B3-8880-9D44C2C95CC2}" destId="{5FB09217-EFCB-4D7A-B5DF-77883C203850}" srcOrd="3" destOrd="0" presId="urn:microsoft.com/office/officeart/2008/layout/PictureStrips"/>
    <dgm:cxn modelId="{93396EAF-12FB-44C6-BC93-1B5EDDDF1893}" type="presParOf" srcId="{715B5362-D958-40B3-8880-9D44C2C95CC2}" destId="{2E7A2CE3-D9C4-4DFB-9209-2A9C03D2DFF5}" srcOrd="4" destOrd="0" presId="urn:microsoft.com/office/officeart/2008/layout/PictureStrips"/>
    <dgm:cxn modelId="{B7ABE158-C878-4F6B-AE2D-0D1D794FD782}" type="presParOf" srcId="{2E7A2CE3-D9C4-4DFB-9209-2A9C03D2DFF5}" destId="{409312BB-9C78-4027-A8A0-9B8722967E2A}" srcOrd="0" destOrd="0" presId="urn:microsoft.com/office/officeart/2008/layout/PictureStrips"/>
    <dgm:cxn modelId="{35CF72D6-938B-4858-987F-75D04CA251D1}" type="presParOf" srcId="{2E7A2CE3-D9C4-4DFB-9209-2A9C03D2DFF5}" destId="{B09F8BFD-0B4A-46A9-9671-DF73E1B9EFDA}" srcOrd="1" destOrd="0" presId="urn:microsoft.com/office/officeart/2008/layout/PictureStrips"/>
    <dgm:cxn modelId="{01243207-D97C-4C02-8B08-D64502B57D0D}" type="presParOf" srcId="{715B5362-D958-40B3-8880-9D44C2C95CC2}" destId="{A89EC6D1-432C-49B3-82CF-7F66AD62FB28}" srcOrd="5" destOrd="0" presId="urn:microsoft.com/office/officeart/2008/layout/PictureStrips"/>
    <dgm:cxn modelId="{A79AB657-C036-4759-BB5B-1421F99950B2}" type="presParOf" srcId="{715B5362-D958-40B3-8880-9D44C2C95CC2}" destId="{D76E425E-F388-469E-A5B3-FDEB2B8F4781}" srcOrd="6" destOrd="0" presId="urn:microsoft.com/office/officeart/2008/layout/PictureStrips"/>
    <dgm:cxn modelId="{292E7C6F-92E3-4DE4-A6D2-0B4F9F7B8D50}" type="presParOf" srcId="{D76E425E-F388-469E-A5B3-FDEB2B8F4781}" destId="{93DB4895-89B6-4643-A80C-43D82F974D25}" srcOrd="0" destOrd="0" presId="urn:microsoft.com/office/officeart/2008/layout/PictureStrips"/>
    <dgm:cxn modelId="{B8ADBB4C-D580-4F17-BC97-59C8285A1906}" type="presParOf" srcId="{D76E425E-F388-469E-A5B3-FDEB2B8F4781}" destId="{25524034-BA98-432A-A748-C3FC62E1C105}" srcOrd="1" destOrd="0" presId="urn:microsoft.com/office/officeart/2008/layout/PictureStrips"/>
    <dgm:cxn modelId="{9A65D515-D9D5-4C2F-B362-C5E3DEA0F812}" type="presParOf" srcId="{715B5362-D958-40B3-8880-9D44C2C95CC2}" destId="{FD2A3F6D-E5EE-4E4F-A3AE-55EEFE407815}" srcOrd="7" destOrd="0" presId="urn:microsoft.com/office/officeart/2008/layout/PictureStrips"/>
    <dgm:cxn modelId="{ECAF14E0-B596-4DBF-A797-B7D3787C16CE}" type="presParOf" srcId="{715B5362-D958-40B3-8880-9D44C2C95CC2}" destId="{9BD80FEE-B764-4BB9-943A-EB9CDBAD9D6F}" srcOrd="8" destOrd="0" presId="urn:microsoft.com/office/officeart/2008/layout/PictureStrips"/>
    <dgm:cxn modelId="{F69E4F87-2F3A-4D2C-AB58-D787B818FB07}" type="presParOf" srcId="{9BD80FEE-B764-4BB9-943A-EB9CDBAD9D6F}" destId="{12FD407E-E3D5-4B53-B26F-ED1944B93F24}" srcOrd="0" destOrd="0" presId="urn:microsoft.com/office/officeart/2008/layout/PictureStrips"/>
    <dgm:cxn modelId="{D4FB915A-121D-49DB-8AEC-6CACFB6D07FD}" type="presParOf" srcId="{9BD80FEE-B764-4BB9-943A-EB9CDBAD9D6F}" destId="{B13B13FA-1858-407E-B174-E77E17451C7C}" srcOrd="1" destOrd="0" presId="urn:microsoft.com/office/officeart/2008/layout/PictureStrips"/>
    <dgm:cxn modelId="{7F5D0946-37FD-4D21-9BB0-38F24DB33D5F}" type="presParOf" srcId="{715B5362-D958-40B3-8880-9D44C2C95CC2}" destId="{74B82367-6366-474A-A9D3-11DD44CDB71A}" srcOrd="9" destOrd="0" presId="urn:microsoft.com/office/officeart/2008/layout/PictureStrips"/>
    <dgm:cxn modelId="{AC26B7EA-69DA-4946-BADB-2BDD88452533}" type="presParOf" srcId="{715B5362-D958-40B3-8880-9D44C2C95CC2}" destId="{076DAF65-A05A-4D32-806A-DEFEDAED5B51}" srcOrd="10" destOrd="0" presId="urn:microsoft.com/office/officeart/2008/layout/PictureStrips"/>
    <dgm:cxn modelId="{B4034263-6F9A-4C1B-B08F-10074F4D03E6}" type="presParOf" srcId="{076DAF65-A05A-4D32-806A-DEFEDAED5B51}" destId="{9D05067F-EC89-42AA-9AF7-2865D98E3EA9}" srcOrd="0" destOrd="0" presId="urn:microsoft.com/office/officeart/2008/layout/PictureStrips"/>
    <dgm:cxn modelId="{67A3C988-BCEE-4FC8-8B6F-D6BD66E8247D}" type="presParOf" srcId="{076DAF65-A05A-4D32-806A-DEFEDAED5B51}" destId="{593A4CF1-EA9B-4018-967C-8F5C459AE41B}" srcOrd="1" destOrd="0" presId="urn:microsoft.com/office/officeart/2008/layout/PictureStrips"/>
    <dgm:cxn modelId="{516ED98C-A569-4D23-BB0B-2549B97B0147}" type="presParOf" srcId="{715B5362-D958-40B3-8880-9D44C2C95CC2}" destId="{DC83B19E-4FD4-4A6C-B47A-D148FA05EBCA}" srcOrd="11" destOrd="0" presId="urn:microsoft.com/office/officeart/2008/layout/PictureStrips"/>
    <dgm:cxn modelId="{6918D19B-8E2D-48E2-89D9-8F627C19AC79}" type="presParOf" srcId="{715B5362-D958-40B3-8880-9D44C2C95CC2}" destId="{C826B29E-4038-431A-B3E2-BFCB3C4FD429}" srcOrd="12" destOrd="0" presId="urn:microsoft.com/office/officeart/2008/layout/PictureStrips"/>
    <dgm:cxn modelId="{423E1B67-37ED-457F-BC0A-17059E40A20F}" type="presParOf" srcId="{C826B29E-4038-431A-B3E2-BFCB3C4FD429}" destId="{A4F49847-0E7E-4509-A0F7-EF6F78E1E001}" srcOrd="0" destOrd="0" presId="urn:microsoft.com/office/officeart/2008/layout/PictureStrips"/>
    <dgm:cxn modelId="{67178EEB-8F77-4205-9F83-57C003813564}" type="presParOf" srcId="{C826B29E-4038-431A-B3E2-BFCB3C4FD429}" destId="{D165CE92-111C-4A23-AA44-1EE4D375908D}" srcOrd="1" destOrd="0" presId="urn:microsoft.com/office/officeart/2008/layout/PictureStrips"/>
    <dgm:cxn modelId="{23A8435B-38A0-4BFD-BEE8-3900720157AD}" type="presParOf" srcId="{715B5362-D958-40B3-8880-9D44C2C95CC2}" destId="{D8760507-DB26-4EE7-B3B2-28BEE5BBEF1B}" srcOrd="13" destOrd="0" presId="urn:microsoft.com/office/officeart/2008/layout/PictureStrips"/>
    <dgm:cxn modelId="{BCF87229-C624-4C71-B47D-7989498346CA}" type="presParOf" srcId="{715B5362-D958-40B3-8880-9D44C2C95CC2}" destId="{DDE08FAB-5C0B-4B8E-804E-86E39BDB3A26}" srcOrd="14" destOrd="0" presId="urn:microsoft.com/office/officeart/2008/layout/PictureStrips"/>
    <dgm:cxn modelId="{6073C33C-2862-4DA8-AAE5-FDEA813EAD01}" type="presParOf" srcId="{DDE08FAB-5C0B-4B8E-804E-86E39BDB3A26}" destId="{AB1952A6-BC9A-4F92-A451-D2BBA60A79FA}" srcOrd="0" destOrd="0" presId="urn:microsoft.com/office/officeart/2008/layout/PictureStrips"/>
    <dgm:cxn modelId="{C1E06586-905E-4A3D-8E56-406273B3D6E8}" type="presParOf" srcId="{DDE08FAB-5C0B-4B8E-804E-86E39BDB3A26}" destId="{8EF4C653-582C-49ED-AF52-63A096492044}" srcOrd="1" destOrd="0" presId="urn:microsoft.com/office/officeart/2008/layout/PictureStrips"/>
    <dgm:cxn modelId="{A4AE62BC-F3DB-44F0-A122-0C92A266E796}" type="presParOf" srcId="{715B5362-D958-40B3-8880-9D44C2C95CC2}" destId="{02736473-6476-485D-B487-BE2162ECF399}" srcOrd="15" destOrd="0" presId="urn:microsoft.com/office/officeart/2008/layout/PictureStrips"/>
    <dgm:cxn modelId="{F654944A-E6CB-453C-8AB9-A9EB9DCFB7FE}" type="presParOf" srcId="{715B5362-D958-40B3-8880-9D44C2C95CC2}" destId="{FD222888-C71F-49B4-ADE9-8BFCB485FE7A}" srcOrd="16" destOrd="0" presId="urn:microsoft.com/office/officeart/2008/layout/PictureStrips"/>
    <dgm:cxn modelId="{8F8B39E9-DEA1-4016-B95B-F3F5508D0EAA}" type="presParOf" srcId="{FD222888-C71F-49B4-ADE9-8BFCB485FE7A}" destId="{B87DC8BB-08DD-4C64-A9E3-A233B8C89A73}" srcOrd="0" destOrd="0" presId="urn:microsoft.com/office/officeart/2008/layout/PictureStrips"/>
    <dgm:cxn modelId="{C785451C-7725-4765-87E5-6266B5E87245}" type="presParOf" srcId="{FD222888-C71F-49B4-ADE9-8BFCB485FE7A}" destId="{93E0E410-3A03-4080-AA03-59BDD9147E7C}" srcOrd="1" destOrd="0" presId="urn:microsoft.com/office/officeart/2008/layout/PictureStrips"/>
    <dgm:cxn modelId="{E66A8060-7087-4E45-9458-8F0CBE2D5AD9}" type="presParOf" srcId="{715B5362-D958-40B3-8880-9D44C2C95CC2}" destId="{05203296-3355-4F09-939A-4D1B6ABA0DAC}" srcOrd="17" destOrd="0" presId="urn:microsoft.com/office/officeart/2008/layout/PictureStrips"/>
    <dgm:cxn modelId="{0CF86869-512C-4A80-A5EC-74E8E48FBAAE}" type="presParOf" srcId="{715B5362-D958-40B3-8880-9D44C2C95CC2}" destId="{BE49406D-AE47-4250-85F3-E3CA23A0DC96}" srcOrd="18" destOrd="0" presId="urn:microsoft.com/office/officeart/2008/layout/PictureStrips"/>
    <dgm:cxn modelId="{AB3DA2EF-4828-4B89-9EAB-0BF3C4060D38}" type="presParOf" srcId="{BE49406D-AE47-4250-85F3-E3CA23A0DC96}" destId="{3E676AD0-61E6-4CD2-A0BE-D900602E70F1}" srcOrd="0" destOrd="0" presId="urn:microsoft.com/office/officeart/2008/layout/PictureStrips"/>
    <dgm:cxn modelId="{5116948F-2D50-4433-ACA0-873D2CA54D1A}" type="presParOf" srcId="{BE49406D-AE47-4250-85F3-E3CA23A0DC96}" destId="{9C41AC8C-8471-40C6-B937-27C5E1560DB2}" srcOrd="1" destOrd="0" presId="urn:microsoft.com/office/officeart/2008/layout/PictureStrips"/>
    <dgm:cxn modelId="{021892D6-B5D4-4E9B-8980-8129F1B3E66F}" type="presParOf" srcId="{715B5362-D958-40B3-8880-9D44C2C95CC2}" destId="{70488789-8F45-4BD3-AD83-B84DA012BFA6}" srcOrd="19" destOrd="0" presId="urn:microsoft.com/office/officeart/2008/layout/PictureStrips"/>
    <dgm:cxn modelId="{F1B05D65-B3E4-47AD-B311-47DC3A2BDED9}" type="presParOf" srcId="{715B5362-D958-40B3-8880-9D44C2C95CC2}" destId="{829B7E5D-2C46-4834-887D-AD744BD9710F}" srcOrd="20" destOrd="0" presId="urn:microsoft.com/office/officeart/2008/layout/PictureStrips"/>
    <dgm:cxn modelId="{3A324251-CE05-417F-B2B5-409CF503F9FB}" type="presParOf" srcId="{829B7E5D-2C46-4834-887D-AD744BD9710F}" destId="{4A340320-9A1D-42EC-9BCD-A547DB1D05C3}" srcOrd="0" destOrd="0" presId="urn:microsoft.com/office/officeart/2008/layout/PictureStrips"/>
    <dgm:cxn modelId="{6D1751F8-5671-484E-AC68-E7ACFA63C756}" type="presParOf" srcId="{829B7E5D-2C46-4834-887D-AD744BD9710F}" destId="{B27399DB-FC3D-4E7F-8E8F-56BC3E789CC9}" srcOrd="1" destOrd="0" presId="urn:microsoft.com/office/officeart/2008/layout/PictureStrips"/>
    <dgm:cxn modelId="{04400E98-981A-44A8-A00C-EEC52CDC8FFD}" type="presParOf" srcId="{715B5362-D958-40B3-8880-9D44C2C95CC2}" destId="{00F23EC2-6127-41CF-8C76-D6D950B9A58F}" srcOrd="21" destOrd="0" presId="urn:microsoft.com/office/officeart/2008/layout/PictureStrips"/>
    <dgm:cxn modelId="{A1959AEC-CAF7-439B-8D92-1FB3A120115B}" type="presParOf" srcId="{715B5362-D958-40B3-8880-9D44C2C95CC2}" destId="{75083BA3-7DF1-41B8-B5DA-805B97596920}" srcOrd="22" destOrd="0" presId="urn:microsoft.com/office/officeart/2008/layout/PictureStrips"/>
    <dgm:cxn modelId="{674EEBF4-4300-447F-B4AB-2B372F40FCAA}" type="presParOf" srcId="{75083BA3-7DF1-41B8-B5DA-805B97596920}" destId="{2EF6A658-F6BD-464D-8AB4-A4C63D47642D}" srcOrd="0" destOrd="0" presId="urn:microsoft.com/office/officeart/2008/layout/PictureStrips"/>
    <dgm:cxn modelId="{8F19A198-B1AE-4EB9-85A6-0F7757179BF9}" type="presParOf" srcId="{75083BA3-7DF1-41B8-B5DA-805B97596920}" destId="{4B5E070B-71E6-425A-9449-2268D62B196E}" srcOrd="1" destOrd="0" presId="urn:microsoft.com/office/officeart/2008/layout/PictureStrips"/>
    <dgm:cxn modelId="{E5B47BE0-8FF8-42DA-A420-D0720D507483}" type="presParOf" srcId="{715B5362-D958-40B3-8880-9D44C2C95CC2}" destId="{0861CB11-58C3-4F46-92E0-DB17C739DE22}" srcOrd="23" destOrd="0" presId="urn:microsoft.com/office/officeart/2008/layout/PictureStrips"/>
    <dgm:cxn modelId="{E554BC77-487F-44F6-BDC4-86B6997B5837}" type="presParOf" srcId="{715B5362-D958-40B3-8880-9D44C2C95CC2}" destId="{4970DA1E-6F7E-4A21-9273-B93BCF1F53C8}" srcOrd="24" destOrd="0" presId="urn:microsoft.com/office/officeart/2008/layout/PictureStrips"/>
    <dgm:cxn modelId="{E7F5386E-8EB5-4D6B-A0D2-D40C57CC2AC9}" type="presParOf" srcId="{4970DA1E-6F7E-4A21-9273-B93BCF1F53C8}" destId="{46F4FE01-F5CD-4276-BE90-32E54EDC28A3}" srcOrd="0" destOrd="0" presId="urn:microsoft.com/office/officeart/2008/layout/PictureStrips"/>
    <dgm:cxn modelId="{359F92E1-7A67-41FA-864C-BCE77D19139B}" type="presParOf" srcId="{4970DA1E-6F7E-4A21-9273-B93BCF1F53C8}" destId="{F97BD369-7923-43D9-B5A9-EFAE080BA61E}" srcOrd="1" destOrd="0" presId="urn:microsoft.com/office/officeart/2008/layout/PictureStrips"/>
    <dgm:cxn modelId="{AEBF4295-F2EE-4BAD-8E90-1E3E313D88DD}" type="presParOf" srcId="{715B5362-D958-40B3-8880-9D44C2C95CC2}" destId="{76255FD2-9429-4EA1-90C0-ABB9A8D1B764}" srcOrd="25" destOrd="0" presId="urn:microsoft.com/office/officeart/2008/layout/PictureStrips"/>
    <dgm:cxn modelId="{7029FB85-607E-48E7-BB5E-8D97E88B56AA}" type="presParOf" srcId="{715B5362-D958-40B3-8880-9D44C2C95CC2}" destId="{2C4275C4-3D39-49DA-87F7-1A937E3A1BDD}" srcOrd="26" destOrd="0" presId="urn:microsoft.com/office/officeart/2008/layout/PictureStrips"/>
    <dgm:cxn modelId="{63B9034D-EE65-482E-A4BD-EF9535331887}" type="presParOf" srcId="{2C4275C4-3D39-49DA-87F7-1A937E3A1BDD}" destId="{424E5232-FB05-4C07-B27E-61EF473A2E21}" srcOrd="0" destOrd="0" presId="urn:microsoft.com/office/officeart/2008/layout/PictureStrips"/>
    <dgm:cxn modelId="{64348ED4-CC54-4C1F-A2C0-E1E1E14C596E}" type="presParOf" srcId="{2C4275C4-3D39-49DA-87F7-1A937E3A1BDD}" destId="{DCAA25C8-9E08-4415-9092-0CE2B9987B14}" srcOrd="1" destOrd="0" presId="urn:microsoft.com/office/officeart/2008/layout/PictureStrips"/>
    <dgm:cxn modelId="{B4745ABD-2169-4CB9-94A0-440A5186A191}" type="presParOf" srcId="{715B5362-D958-40B3-8880-9D44C2C95CC2}" destId="{94CDF599-E376-4EC8-9353-5903C529F4A5}" srcOrd="27" destOrd="0" presId="urn:microsoft.com/office/officeart/2008/layout/PictureStrips"/>
    <dgm:cxn modelId="{59094319-CD6A-4F5E-A84A-2D1A33538883}" type="presParOf" srcId="{715B5362-D958-40B3-8880-9D44C2C95CC2}" destId="{A1D33676-EA95-420E-B78A-64196549AC23}" srcOrd="28" destOrd="0" presId="urn:microsoft.com/office/officeart/2008/layout/PictureStrips"/>
    <dgm:cxn modelId="{8DE7AF1C-2058-48BA-A875-1D96740A7AE6}" type="presParOf" srcId="{A1D33676-EA95-420E-B78A-64196549AC23}" destId="{9EAE9D67-2208-46C9-B4FB-69F990B9B362}" srcOrd="0" destOrd="0" presId="urn:microsoft.com/office/officeart/2008/layout/PictureStrips"/>
    <dgm:cxn modelId="{4205AD15-0C30-48F8-AE52-2A38AE2B0999}" type="presParOf" srcId="{A1D33676-EA95-420E-B78A-64196549AC23}" destId="{16FA55D8-94B2-411E-807B-55D480466465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FA882B3-6090-4E1B-9AD0-75145206DA53}" type="doc">
      <dgm:prSet loTypeId="urn:microsoft.com/office/officeart/2005/8/layout/hList2#4" loCatId="relationship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B83A7C1C-0A7A-4306-AE99-7AB33F307BD0}">
      <dgm:prSet phldrT="[Texte]" custT="1"/>
      <dgm:spPr/>
      <dgm:t>
        <a:bodyPr/>
        <a:lstStyle/>
        <a:p>
          <a:pPr algn="l"/>
          <a:r>
            <a:rPr lang="fr-FR" sz="3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Statut</a:t>
          </a:r>
          <a:r>
            <a:rPr lang="fr-FR" sz="3500" baseline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scolaire</a:t>
          </a:r>
          <a:endParaRPr lang="fr-FR" sz="35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BC44B7A-EB5A-4AE7-AE54-EE5504F40F45}" type="parTrans" cxnId="{CE3BD4C0-5A4F-4470-B601-9B626721E48E}">
      <dgm:prSet/>
      <dgm:spPr/>
      <dgm:t>
        <a:bodyPr/>
        <a:lstStyle/>
        <a:p>
          <a:pPr algn="l"/>
          <a:endParaRPr lang="fr-FR"/>
        </a:p>
      </dgm:t>
    </dgm:pt>
    <dgm:pt modelId="{8AF0E443-6D43-4F95-A1A1-E3567A606F38}" type="sibTrans" cxnId="{CE3BD4C0-5A4F-4470-B601-9B626721E48E}">
      <dgm:prSet/>
      <dgm:spPr/>
      <dgm:t>
        <a:bodyPr/>
        <a:lstStyle/>
        <a:p>
          <a:pPr algn="l"/>
          <a:endParaRPr lang="fr-FR"/>
        </a:p>
      </dgm:t>
    </dgm:pt>
    <dgm:pt modelId="{BDF172FD-D0EB-469C-B4F7-4FC7DC422CDA}">
      <dgm:prSet phldrT="[Texte]" custT="1"/>
      <dgm:spPr/>
      <dgm:t>
        <a:bodyPr/>
        <a:lstStyle/>
        <a:p>
          <a:pPr algn="l"/>
          <a:r>
            <a:rPr lang="fr-FR" sz="3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Apprenti</a:t>
          </a:r>
        </a:p>
      </dgm:t>
    </dgm:pt>
    <dgm:pt modelId="{DB3D2A8D-1695-4FC0-90D1-150928268476}" type="parTrans" cxnId="{6C4A125E-F099-4978-8E7C-1201182BBAC5}">
      <dgm:prSet/>
      <dgm:spPr/>
      <dgm:t>
        <a:bodyPr/>
        <a:lstStyle/>
        <a:p>
          <a:pPr algn="l"/>
          <a:endParaRPr lang="fr-FR"/>
        </a:p>
      </dgm:t>
    </dgm:pt>
    <dgm:pt modelId="{432E22F8-2F3B-481B-B12E-929AC802E45D}" type="sibTrans" cxnId="{6C4A125E-F099-4978-8E7C-1201182BBAC5}">
      <dgm:prSet/>
      <dgm:spPr/>
      <dgm:t>
        <a:bodyPr/>
        <a:lstStyle/>
        <a:p>
          <a:pPr algn="l"/>
          <a:endParaRPr lang="fr-FR"/>
        </a:p>
      </dgm:t>
    </dgm:pt>
    <dgm:pt modelId="{0D12FC1D-9C0C-472E-B513-5B4E8E21CADD}">
      <dgm:prSet phldrT="[Texte]" custT="1"/>
      <dgm:spPr/>
      <dgm:t>
        <a:bodyPr/>
        <a:lstStyle/>
        <a:p>
          <a:pPr algn="ctr"/>
          <a:r>
            <a:rPr lang="fr-FR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J’ai les vacances scolaires</a:t>
          </a:r>
        </a:p>
      </dgm:t>
    </dgm:pt>
    <dgm:pt modelId="{53FC03BA-0A99-42AE-8A79-210041E1FCF7}" type="parTrans" cxnId="{AA3DA00B-D795-4971-84B9-CE3B7FBAE2F7}">
      <dgm:prSet/>
      <dgm:spPr/>
      <dgm:t>
        <a:bodyPr/>
        <a:lstStyle/>
        <a:p>
          <a:pPr algn="l"/>
          <a:endParaRPr lang="fr-FR"/>
        </a:p>
      </dgm:t>
    </dgm:pt>
    <dgm:pt modelId="{174E5F1A-2A4E-4DBE-A008-A9789C87D311}" type="sibTrans" cxnId="{AA3DA00B-D795-4971-84B9-CE3B7FBAE2F7}">
      <dgm:prSet/>
      <dgm:spPr/>
      <dgm:t>
        <a:bodyPr/>
        <a:lstStyle/>
        <a:p>
          <a:pPr algn="l"/>
          <a:endParaRPr lang="fr-FR"/>
        </a:p>
      </dgm:t>
    </dgm:pt>
    <dgm:pt modelId="{4AC1BD64-F1F2-4316-A6F8-1A252C4FB042}">
      <dgm:prSet phldrT="[Texte]" custT="1"/>
      <dgm:spPr/>
      <dgm:t>
        <a:bodyPr/>
        <a:lstStyle/>
        <a:p>
          <a:pPr algn="ctr"/>
          <a:r>
            <a:rPr lang="fr-FR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Je suis apprenti(e) donc salarié(e) (payé(e))</a:t>
          </a:r>
          <a:endParaRPr lang="fr-FR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1F571E-CA46-4CC6-8138-56F485DB86AD}" type="parTrans" cxnId="{585855F8-ED75-43A1-A6A6-81A6EA31D5DE}">
      <dgm:prSet/>
      <dgm:spPr/>
      <dgm:t>
        <a:bodyPr/>
        <a:lstStyle/>
        <a:p>
          <a:pPr algn="l"/>
          <a:endParaRPr lang="fr-FR"/>
        </a:p>
      </dgm:t>
    </dgm:pt>
    <dgm:pt modelId="{36511E1A-8442-43D7-9E4D-BE488C6ABCA2}" type="sibTrans" cxnId="{585855F8-ED75-43A1-A6A6-81A6EA31D5DE}">
      <dgm:prSet/>
      <dgm:spPr/>
      <dgm:t>
        <a:bodyPr/>
        <a:lstStyle/>
        <a:p>
          <a:pPr algn="l"/>
          <a:endParaRPr lang="fr-FR"/>
        </a:p>
      </dgm:t>
    </dgm:pt>
    <dgm:pt modelId="{442164C8-DEEC-4B5A-96C3-064AF99CEC88}">
      <dgm:prSet phldrT="[Texte]"/>
      <dgm:spPr/>
      <dgm:t>
        <a:bodyPr/>
        <a:lstStyle/>
        <a:p>
          <a:pPr algn="l"/>
          <a:endParaRPr lang="fr-FR" sz="1300" b="1" dirty="0">
            <a:solidFill>
              <a:schemeClr val="bg1"/>
            </a:solidFill>
          </a:endParaRPr>
        </a:p>
      </dgm:t>
    </dgm:pt>
    <dgm:pt modelId="{8EA9E0E9-87A6-486C-99FA-B05BDB0709EB}" type="parTrans" cxnId="{D6570319-9331-407F-B3E6-CA78A5AFC585}">
      <dgm:prSet/>
      <dgm:spPr/>
      <dgm:t>
        <a:bodyPr/>
        <a:lstStyle/>
        <a:p>
          <a:pPr algn="l"/>
          <a:endParaRPr lang="fr-FR"/>
        </a:p>
      </dgm:t>
    </dgm:pt>
    <dgm:pt modelId="{CEE174B5-51DE-456D-89CE-13E5FDDD060B}" type="sibTrans" cxnId="{D6570319-9331-407F-B3E6-CA78A5AFC585}">
      <dgm:prSet/>
      <dgm:spPr/>
      <dgm:t>
        <a:bodyPr/>
        <a:lstStyle/>
        <a:p>
          <a:pPr algn="l"/>
          <a:endParaRPr lang="fr-FR"/>
        </a:p>
      </dgm:t>
    </dgm:pt>
    <dgm:pt modelId="{3D26D18F-1C01-4C57-A397-21332E02219B}">
      <dgm:prSet phldrT="[Texte]"/>
      <dgm:spPr/>
      <dgm:t>
        <a:bodyPr/>
        <a:lstStyle/>
        <a:p>
          <a:pPr algn="l"/>
          <a:endParaRPr lang="fr-FR" sz="1100" b="1" dirty="0">
            <a:solidFill>
              <a:schemeClr val="bg1"/>
            </a:solidFill>
          </a:endParaRPr>
        </a:p>
      </dgm:t>
    </dgm:pt>
    <dgm:pt modelId="{BB4D5E84-F909-465A-9CC1-CC3A9B02D650}" type="parTrans" cxnId="{F3E09410-2BA5-4C33-85F9-B0A4416F92D0}">
      <dgm:prSet/>
      <dgm:spPr/>
      <dgm:t>
        <a:bodyPr/>
        <a:lstStyle/>
        <a:p>
          <a:pPr algn="l"/>
          <a:endParaRPr lang="fr-FR"/>
        </a:p>
      </dgm:t>
    </dgm:pt>
    <dgm:pt modelId="{06028118-64B2-459A-8366-C0B05DE3B60B}" type="sibTrans" cxnId="{F3E09410-2BA5-4C33-85F9-B0A4416F92D0}">
      <dgm:prSet/>
      <dgm:spPr/>
      <dgm:t>
        <a:bodyPr/>
        <a:lstStyle/>
        <a:p>
          <a:pPr algn="l"/>
          <a:endParaRPr lang="fr-FR"/>
        </a:p>
      </dgm:t>
    </dgm:pt>
    <dgm:pt modelId="{C1103A4B-28BB-4D7D-A338-AD6C82AA58ED}">
      <dgm:prSet phldrT="[Texte]"/>
      <dgm:spPr/>
      <dgm:t>
        <a:bodyPr/>
        <a:lstStyle/>
        <a:p>
          <a:pPr algn="l"/>
          <a:endParaRPr lang="fr-FR" sz="1100" b="1" dirty="0">
            <a:solidFill>
              <a:schemeClr val="bg1"/>
            </a:solidFill>
          </a:endParaRPr>
        </a:p>
      </dgm:t>
    </dgm:pt>
    <dgm:pt modelId="{2539EF20-8EAE-4A50-BDFF-BB7BD93DBB16}" type="parTrans" cxnId="{68109137-476F-4859-98E4-D24B0F6B9AC8}">
      <dgm:prSet/>
      <dgm:spPr/>
      <dgm:t>
        <a:bodyPr/>
        <a:lstStyle/>
        <a:p>
          <a:pPr algn="l"/>
          <a:endParaRPr lang="fr-FR"/>
        </a:p>
      </dgm:t>
    </dgm:pt>
    <dgm:pt modelId="{6933E47A-1E86-44FE-8135-0F36EE480C23}" type="sibTrans" cxnId="{68109137-476F-4859-98E4-D24B0F6B9AC8}">
      <dgm:prSet/>
      <dgm:spPr/>
      <dgm:t>
        <a:bodyPr/>
        <a:lstStyle/>
        <a:p>
          <a:pPr algn="l"/>
          <a:endParaRPr lang="fr-FR"/>
        </a:p>
      </dgm:t>
    </dgm:pt>
    <dgm:pt modelId="{3426306F-480E-428A-BBC9-75D449BA074D}">
      <dgm:prSet phldrT="[Texte]"/>
      <dgm:spPr/>
      <dgm:t>
        <a:bodyPr/>
        <a:lstStyle/>
        <a:p>
          <a:pPr algn="ctr"/>
          <a:endParaRPr lang="fr-FR" sz="1100" b="1" dirty="0">
            <a:solidFill>
              <a:schemeClr val="bg1"/>
            </a:solidFill>
          </a:endParaRPr>
        </a:p>
      </dgm:t>
    </dgm:pt>
    <dgm:pt modelId="{DF04A50F-DDF3-4972-A062-4FB8A551484B}" type="parTrans" cxnId="{F43A2961-CE96-4020-AB31-D06BA2C0FDB9}">
      <dgm:prSet/>
      <dgm:spPr/>
      <dgm:t>
        <a:bodyPr/>
        <a:lstStyle/>
        <a:p>
          <a:pPr algn="l"/>
          <a:endParaRPr lang="fr-FR"/>
        </a:p>
      </dgm:t>
    </dgm:pt>
    <dgm:pt modelId="{EAFEB69C-E5AA-48F0-9A1E-1DCEC67BE8BC}" type="sibTrans" cxnId="{F43A2961-CE96-4020-AB31-D06BA2C0FDB9}">
      <dgm:prSet/>
      <dgm:spPr/>
      <dgm:t>
        <a:bodyPr/>
        <a:lstStyle/>
        <a:p>
          <a:pPr algn="l"/>
          <a:endParaRPr lang="fr-FR"/>
        </a:p>
      </dgm:t>
    </dgm:pt>
    <dgm:pt modelId="{5314DBD3-833C-40B0-BBFA-4CE1C6ACEED5}">
      <dgm:prSet phldrT="[Texte]"/>
      <dgm:spPr/>
      <dgm:t>
        <a:bodyPr/>
        <a:lstStyle/>
        <a:p>
          <a:pPr algn="l"/>
          <a:endParaRPr lang="fr-FR" sz="1100" b="1" dirty="0">
            <a:solidFill>
              <a:schemeClr val="bg1"/>
            </a:solidFill>
          </a:endParaRPr>
        </a:p>
      </dgm:t>
    </dgm:pt>
    <dgm:pt modelId="{BCA0C527-973C-4CB1-B896-3678F8754CF0}" type="parTrans" cxnId="{4273E536-66D0-470C-8E69-632FC0EE4171}">
      <dgm:prSet/>
      <dgm:spPr/>
      <dgm:t>
        <a:bodyPr/>
        <a:lstStyle/>
        <a:p>
          <a:pPr algn="l"/>
          <a:endParaRPr lang="fr-FR"/>
        </a:p>
      </dgm:t>
    </dgm:pt>
    <dgm:pt modelId="{52DEE605-656B-4B0B-B305-7DC9D18DD58B}" type="sibTrans" cxnId="{4273E536-66D0-470C-8E69-632FC0EE4171}">
      <dgm:prSet/>
      <dgm:spPr/>
      <dgm:t>
        <a:bodyPr/>
        <a:lstStyle/>
        <a:p>
          <a:pPr algn="l"/>
          <a:endParaRPr lang="fr-FR"/>
        </a:p>
      </dgm:t>
    </dgm:pt>
    <dgm:pt modelId="{7607710C-4907-4149-B9E4-2ECD0818DF50}">
      <dgm:prSet phldrT="[Texte]"/>
      <dgm:spPr/>
      <dgm:t>
        <a:bodyPr/>
        <a:lstStyle/>
        <a:p>
          <a:pPr algn="l"/>
          <a:endParaRPr lang="fr-FR" sz="1100" b="1" dirty="0">
            <a:solidFill>
              <a:schemeClr val="bg1"/>
            </a:solidFill>
          </a:endParaRPr>
        </a:p>
      </dgm:t>
    </dgm:pt>
    <dgm:pt modelId="{925BC9FC-1F37-46BB-9B99-01B17E52DBF1}" type="parTrans" cxnId="{E65F662F-6B81-4ABB-B161-E47F95E93FB9}">
      <dgm:prSet/>
      <dgm:spPr/>
      <dgm:t>
        <a:bodyPr/>
        <a:lstStyle/>
        <a:p>
          <a:pPr algn="l"/>
          <a:endParaRPr lang="fr-FR"/>
        </a:p>
      </dgm:t>
    </dgm:pt>
    <dgm:pt modelId="{3D158DF2-B66B-4BB1-B859-31BC168D11B8}" type="sibTrans" cxnId="{E65F662F-6B81-4ABB-B161-E47F95E93FB9}">
      <dgm:prSet/>
      <dgm:spPr/>
      <dgm:t>
        <a:bodyPr/>
        <a:lstStyle/>
        <a:p>
          <a:pPr algn="l"/>
          <a:endParaRPr lang="fr-FR"/>
        </a:p>
      </dgm:t>
    </dgm:pt>
    <dgm:pt modelId="{B4D24518-F599-4A01-A8AE-A48A1CADFC4C}">
      <dgm:prSet phldrT="[Texte]"/>
      <dgm:spPr/>
      <dgm:t>
        <a:bodyPr/>
        <a:lstStyle/>
        <a:p>
          <a:pPr algn="l"/>
          <a:endParaRPr lang="fr-FR" sz="1100" b="1" dirty="0">
            <a:solidFill>
              <a:schemeClr val="bg1"/>
            </a:solidFill>
          </a:endParaRPr>
        </a:p>
      </dgm:t>
    </dgm:pt>
    <dgm:pt modelId="{D50B2195-4006-48A2-BFC1-99072938271D}" type="parTrans" cxnId="{4FDDC8CF-BBA8-4FA1-89F7-DCC41E2AA6B5}">
      <dgm:prSet/>
      <dgm:spPr/>
      <dgm:t>
        <a:bodyPr/>
        <a:lstStyle/>
        <a:p>
          <a:pPr algn="l"/>
          <a:endParaRPr lang="fr-FR"/>
        </a:p>
      </dgm:t>
    </dgm:pt>
    <dgm:pt modelId="{043315DC-C1D5-41C9-AA02-4A7AFEBC81F9}" type="sibTrans" cxnId="{4FDDC8CF-BBA8-4FA1-89F7-DCC41E2AA6B5}">
      <dgm:prSet/>
      <dgm:spPr/>
      <dgm:t>
        <a:bodyPr/>
        <a:lstStyle/>
        <a:p>
          <a:pPr algn="l"/>
          <a:endParaRPr lang="fr-FR"/>
        </a:p>
      </dgm:t>
    </dgm:pt>
    <dgm:pt modelId="{1B245CD2-C6C0-4452-87F6-49622BB6CCE2}">
      <dgm:prSet phldrT="[Texte]"/>
      <dgm:spPr/>
      <dgm:t>
        <a:bodyPr/>
        <a:lstStyle/>
        <a:p>
          <a:pPr algn="l"/>
          <a:endParaRPr lang="fr-FR" sz="1100" b="1" dirty="0">
            <a:solidFill>
              <a:schemeClr val="bg1"/>
            </a:solidFill>
          </a:endParaRPr>
        </a:p>
      </dgm:t>
    </dgm:pt>
    <dgm:pt modelId="{B81CB6E5-7B11-471B-BF32-DF83CE16EF75}" type="parTrans" cxnId="{82F30804-AFA2-4454-854E-33AF6AF08AAD}">
      <dgm:prSet/>
      <dgm:spPr/>
      <dgm:t>
        <a:bodyPr/>
        <a:lstStyle/>
        <a:p>
          <a:pPr algn="l"/>
          <a:endParaRPr lang="fr-FR"/>
        </a:p>
      </dgm:t>
    </dgm:pt>
    <dgm:pt modelId="{727AA2F6-5710-413D-953B-4D442890C9FB}" type="sibTrans" cxnId="{82F30804-AFA2-4454-854E-33AF6AF08AAD}">
      <dgm:prSet/>
      <dgm:spPr/>
      <dgm:t>
        <a:bodyPr/>
        <a:lstStyle/>
        <a:p>
          <a:pPr algn="l"/>
          <a:endParaRPr lang="fr-FR"/>
        </a:p>
      </dgm:t>
    </dgm:pt>
    <dgm:pt modelId="{7C22CF3A-8150-4C9E-8DA1-C0E8C6048C85}">
      <dgm:prSet phldrT="[Texte]"/>
      <dgm:spPr/>
      <dgm:t>
        <a:bodyPr/>
        <a:lstStyle/>
        <a:p>
          <a:pPr algn="l"/>
          <a:endParaRPr lang="fr-FR" sz="1100" b="1" dirty="0">
            <a:solidFill>
              <a:schemeClr val="bg1"/>
            </a:solidFill>
          </a:endParaRPr>
        </a:p>
      </dgm:t>
    </dgm:pt>
    <dgm:pt modelId="{1BB39692-E94C-40E4-B2AD-FD0356DA5EFC}" type="parTrans" cxnId="{2A0A90FA-452B-4832-AF85-583AEC557CF6}">
      <dgm:prSet/>
      <dgm:spPr/>
      <dgm:t>
        <a:bodyPr/>
        <a:lstStyle/>
        <a:p>
          <a:pPr algn="l"/>
          <a:endParaRPr lang="fr-FR"/>
        </a:p>
      </dgm:t>
    </dgm:pt>
    <dgm:pt modelId="{C740ADE7-14FB-49A7-AF37-D26827C007C3}" type="sibTrans" cxnId="{2A0A90FA-452B-4832-AF85-583AEC557CF6}">
      <dgm:prSet/>
      <dgm:spPr/>
      <dgm:t>
        <a:bodyPr/>
        <a:lstStyle/>
        <a:p>
          <a:pPr algn="l"/>
          <a:endParaRPr lang="fr-FR"/>
        </a:p>
      </dgm:t>
    </dgm:pt>
    <dgm:pt modelId="{E34EE490-CCA5-47DD-AC0A-AF840F62C64D}">
      <dgm:prSet phldrT="[Texte]"/>
      <dgm:spPr/>
      <dgm:t>
        <a:bodyPr/>
        <a:lstStyle/>
        <a:p>
          <a:pPr algn="l"/>
          <a:endParaRPr lang="fr-FR" sz="1100" b="1" dirty="0">
            <a:solidFill>
              <a:schemeClr val="bg1"/>
            </a:solidFill>
          </a:endParaRPr>
        </a:p>
      </dgm:t>
    </dgm:pt>
    <dgm:pt modelId="{17A1F88C-9592-448B-8897-D2648EBDFD7D}" type="parTrans" cxnId="{D2649FE8-BDDF-497E-B033-80153E510D0A}">
      <dgm:prSet/>
      <dgm:spPr/>
      <dgm:t>
        <a:bodyPr/>
        <a:lstStyle/>
        <a:p>
          <a:pPr algn="l"/>
          <a:endParaRPr lang="fr-FR"/>
        </a:p>
      </dgm:t>
    </dgm:pt>
    <dgm:pt modelId="{F3689FEE-5C03-4AC2-82AE-55195F3D95E7}" type="sibTrans" cxnId="{D2649FE8-BDDF-497E-B033-80153E510D0A}">
      <dgm:prSet/>
      <dgm:spPr/>
      <dgm:t>
        <a:bodyPr/>
        <a:lstStyle/>
        <a:p>
          <a:pPr algn="l"/>
          <a:endParaRPr lang="fr-FR"/>
        </a:p>
      </dgm:t>
    </dgm:pt>
    <dgm:pt modelId="{DE5FF0AF-0783-43B0-B760-7C8CF8FEB094}">
      <dgm:prSet phldrT="[Texte]"/>
      <dgm:spPr/>
      <dgm:t>
        <a:bodyPr/>
        <a:lstStyle/>
        <a:p>
          <a:pPr algn="l"/>
          <a:endParaRPr lang="fr-FR" sz="1100" b="1" dirty="0">
            <a:solidFill>
              <a:schemeClr val="bg1"/>
            </a:solidFill>
          </a:endParaRPr>
        </a:p>
      </dgm:t>
    </dgm:pt>
    <dgm:pt modelId="{2CBCCF59-2A51-4453-95E8-A100AFF6D9F8}" type="parTrans" cxnId="{21599FDB-5CF8-4A3D-86CE-D8D7158B56BF}">
      <dgm:prSet/>
      <dgm:spPr/>
      <dgm:t>
        <a:bodyPr/>
        <a:lstStyle/>
        <a:p>
          <a:pPr algn="l"/>
          <a:endParaRPr lang="fr-FR"/>
        </a:p>
      </dgm:t>
    </dgm:pt>
    <dgm:pt modelId="{6442500D-6DBE-41BE-9D0C-154D67077017}" type="sibTrans" cxnId="{21599FDB-5CF8-4A3D-86CE-D8D7158B56BF}">
      <dgm:prSet/>
      <dgm:spPr/>
      <dgm:t>
        <a:bodyPr/>
        <a:lstStyle/>
        <a:p>
          <a:pPr algn="l"/>
          <a:endParaRPr lang="fr-FR"/>
        </a:p>
      </dgm:t>
    </dgm:pt>
    <dgm:pt modelId="{2DD146EB-5EFA-46A5-8C7F-9C41A15BB2D7}">
      <dgm:prSet phldrT="[Texte]"/>
      <dgm:spPr/>
      <dgm:t>
        <a:bodyPr/>
        <a:lstStyle/>
        <a:p>
          <a:pPr algn="l"/>
          <a:endParaRPr lang="fr-FR" sz="1100" b="1" dirty="0">
            <a:solidFill>
              <a:schemeClr val="bg1"/>
            </a:solidFill>
          </a:endParaRPr>
        </a:p>
      </dgm:t>
    </dgm:pt>
    <dgm:pt modelId="{C65F03B7-BE33-44AB-BDB7-33F91F087A24}" type="parTrans" cxnId="{AF063C71-96D2-4575-BDB6-40DCE40D8C2C}">
      <dgm:prSet/>
      <dgm:spPr/>
      <dgm:t>
        <a:bodyPr/>
        <a:lstStyle/>
        <a:p>
          <a:pPr algn="l"/>
          <a:endParaRPr lang="fr-FR"/>
        </a:p>
      </dgm:t>
    </dgm:pt>
    <dgm:pt modelId="{D19BF3CF-6564-469A-9F60-533FF6C7CB56}" type="sibTrans" cxnId="{AF063C71-96D2-4575-BDB6-40DCE40D8C2C}">
      <dgm:prSet/>
      <dgm:spPr/>
      <dgm:t>
        <a:bodyPr/>
        <a:lstStyle/>
        <a:p>
          <a:pPr algn="l"/>
          <a:endParaRPr lang="fr-FR"/>
        </a:p>
      </dgm:t>
    </dgm:pt>
    <dgm:pt modelId="{5B4F8FC4-2B0F-493E-BAB2-ED69BEAB2FB9}">
      <dgm:prSet phldrT="[Texte]"/>
      <dgm:spPr/>
      <dgm:t>
        <a:bodyPr/>
        <a:lstStyle/>
        <a:p>
          <a:pPr algn="l"/>
          <a:endParaRPr lang="fr-FR" sz="1100" b="1" dirty="0">
            <a:solidFill>
              <a:schemeClr val="bg1"/>
            </a:solidFill>
          </a:endParaRPr>
        </a:p>
      </dgm:t>
    </dgm:pt>
    <dgm:pt modelId="{D43864B6-6E72-4753-BFBC-0449FAD09140}" type="parTrans" cxnId="{90E5F817-5A75-458B-AC0B-E476746F2C5F}">
      <dgm:prSet/>
      <dgm:spPr/>
      <dgm:t>
        <a:bodyPr/>
        <a:lstStyle/>
        <a:p>
          <a:pPr algn="l"/>
          <a:endParaRPr lang="fr-FR"/>
        </a:p>
      </dgm:t>
    </dgm:pt>
    <dgm:pt modelId="{49F32633-5A23-4E99-ACEE-D5C826C7DA74}" type="sibTrans" cxnId="{90E5F817-5A75-458B-AC0B-E476746F2C5F}">
      <dgm:prSet/>
      <dgm:spPr/>
      <dgm:t>
        <a:bodyPr/>
        <a:lstStyle/>
        <a:p>
          <a:pPr algn="l"/>
          <a:endParaRPr lang="fr-FR"/>
        </a:p>
      </dgm:t>
    </dgm:pt>
    <dgm:pt modelId="{9C8B41B0-6A9F-4FE8-B5B4-054C1ED49D78}">
      <dgm:prSet phldrT="[Texte]"/>
      <dgm:spPr/>
      <dgm:t>
        <a:bodyPr/>
        <a:lstStyle/>
        <a:p>
          <a:pPr algn="l"/>
          <a:endParaRPr lang="fr-FR" sz="1100" b="1" dirty="0">
            <a:solidFill>
              <a:schemeClr val="bg1"/>
            </a:solidFill>
          </a:endParaRPr>
        </a:p>
      </dgm:t>
    </dgm:pt>
    <dgm:pt modelId="{812A165E-E476-420B-AAB5-1F70B84BAE1C}" type="parTrans" cxnId="{29DDF237-B857-404A-9B4B-79956E6FBEB1}">
      <dgm:prSet/>
      <dgm:spPr/>
      <dgm:t>
        <a:bodyPr/>
        <a:lstStyle/>
        <a:p>
          <a:pPr algn="l"/>
          <a:endParaRPr lang="fr-FR"/>
        </a:p>
      </dgm:t>
    </dgm:pt>
    <dgm:pt modelId="{F7695971-261D-4F3D-B177-28AE702FB388}" type="sibTrans" cxnId="{29DDF237-B857-404A-9B4B-79956E6FBEB1}">
      <dgm:prSet/>
      <dgm:spPr/>
      <dgm:t>
        <a:bodyPr/>
        <a:lstStyle/>
        <a:p>
          <a:pPr algn="l"/>
          <a:endParaRPr lang="fr-FR"/>
        </a:p>
      </dgm:t>
    </dgm:pt>
    <dgm:pt modelId="{70093C81-C684-4BD6-BBA9-A8B4F23609CF}">
      <dgm:prSet phldrT="[Texte]" custT="1"/>
      <dgm:spPr/>
      <dgm:t>
        <a:bodyPr/>
        <a:lstStyle/>
        <a:p>
          <a:pPr algn="ctr"/>
          <a:r>
            <a:rPr lang="fr-FR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Je suis lycéen(ne) donc élève</a:t>
          </a:r>
        </a:p>
      </dgm:t>
    </dgm:pt>
    <dgm:pt modelId="{F41812A4-3913-4BF6-9029-8DB61B181F63}" type="parTrans" cxnId="{75C90B28-8C4F-42E0-AF2F-A3E1E346176C}">
      <dgm:prSet/>
      <dgm:spPr/>
      <dgm:t>
        <a:bodyPr/>
        <a:lstStyle/>
        <a:p>
          <a:endParaRPr lang="fr-FR"/>
        </a:p>
      </dgm:t>
    </dgm:pt>
    <dgm:pt modelId="{BE3973C2-2419-4D7C-9E7C-D1250E7BB6E6}" type="sibTrans" cxnId="{75C90B28-8C4F-42E0-AF2F-A3E1E346176C}">
      <dgm:prSet/>
      <dgm:spPr/>
      <dgm:t>
        <a:bodyPr/>
        <a:lstStyle/>
        <a:p>
          <a:endParaRPr lang="fr-FR"/>
        </a:p>
      </dgm:t>
    </dgm:pt>
    <dgm:pt modelId="{E9131A99-C7CD-415E-AEB3-CA571DAC46D8}">
      <dgm:prSet phldrT="[Texte]" custT="1"/>
      <dgm:spPr/>
      <dgm:t>
        <a:bodyPr/>
        <a:lstStyle/>
        <a:p>
          <a:pPr algn="ctr"/>
          <a:r>
            <a:rPr lang="fr-FR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J’ai 5 semaines de congés payés/an</a:t>
          </a:r>
          <a:endParaRPr lang="fr-FR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5EDBC54-B789-46F3-B8B5-696EE21D77B1}" type="parTrans" cxnId="{FAC53BC8-D0A9-4635-BCCB-D68A14C4BF14}">
      <dgm:prSet/>
      <dgm:spPr/>
      <dgm:t>
        <a:bodyPr/>
        <a:lstStyle/>
        <a:p>
          <a:endParaRPr lang="fr-FR"/>
        </a:p>
      </dgm:t>
    </dgm:pt>
    <dgm:pt modelId="{00E85298-DE51-4A68-851E-BDFCBE7F1A3F}" type="sibTrans" cxnId="{FAC53BC8-D0A9-4635-BCCB-D68A14C4BF14}">
      <dgm:prSet/>
      <dgm:spPr/>
      <dgm:t>
        <a:bodyPr/>
        <a:lstStyle/>
        <a:p>
          <a:endParaRPr lang="fr-FR"/>
        </a:p>
      </dgm:t>
    </dgm:pt>
    <dgm:pt modelId="{99E3CDF1-A930-46D9-9CC0-F6E6D102885B}">
      <dgm:prSet phldrT="[Texte]" custT="1"/>
      <dgm:spPr/>
      <dgm:t>
        <a:bodyPr/>
        <a:lstStyle/>
        <a:p>
          <a:pPr algn="ctr"/>
          <a:r>
            <a:rPr lang="fr-FR" sz="1600" dirty="0">
              <a:latin typeface="Arial" panose="020B0604020202020204" pitchFamily="34" charset="0"/>
              <a:cs typeface="Arial" panose="020B0604020202020204" pitchFamily="34" charset="0"/>
            </a:rPr>
            <a:t>Avoir 15 ans min. et un employeur</a:t>
          </a:r>
        </a:p>
      </dgm:t>
    </dgm:pt>
    <dgm:pt modelId="{EC392A33-817A-496B-9048-09ED2EFA2DE0}" type="parTrans" cxnId="{48BFBFBA-6CEC-4223-BE31-367F4A9144A2}">
      <dgm:prSet/>
      <dgm:spPr/>
      <dgm:t>
        <a:bodyPr/>
        <a:lstStyle/>
        <a:p>
          <a:endParaRPr lang="fr-FR"/>
        </a:p>
      </dgm:t>
    </dgm:pt>
    <dgm:pt modelId="{F793C8F8-F5E4-4EAD-B54D-6671B958D0BD}" type="sibTrans" cxnId="{48BFBFBA-6CEC-4223-BE31-367F4A9144A2}">
      <dgm:prSet/>
      <dgm:spPr/>
      <dgm:t>
        <a:bodyPr/>
        <a:lstStyle/>
        <a:p>
          <a:endParaRPr lang="fr-FR"/>
        </a:p>
      </dgm:t>
    </dgm:pt>
    <dgm:pt modelId="{7F16BB95-1BDB-4D25-87A5-241F79179FA1}" type="pres">
      <dgm:prSet presAssocID="{9FA882B3-6090-4E1B-9AD0-75145206DA53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C37C939B-B47C-4871-A6BD-9D16A52987CF}" type="pres">
      <dgm:prSet presAssocID="{B83A7C1C-0A7A-4306-AE99-7AB33F307BD0}" presName="compositeNode" presStyleCnt="0">
        <dgm:presLayoutVars>
          <dgm:bulletEnabled val="1"/>
        </dgm:presLayoutVars>
      </dgm:prSet>
      <dgm:spPr/>
    </dgm:pt>
    <dgm:pt modelId="{FC020BFF-06C3-463D-ACB7-4BB3073831AE}" type="pres">
      <dgm:prSet presAssocID="{B83A7C1C-0A7A-4306-AE99-7AB33F307BD0}" presName="image" presStyleLbl="fgImgPlace1" presStyleIdx="0" presStyleCnt="2" custScaleX="188182" custScaleY="164022" custLinFactX="-81094" custLinFactNeighborX="-10000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7D093E9C-C12C-4394-A501-BDE964337F5D}" type="pres">
      <dgm:prSet presAssocID="{B83A7C1C-0A7A-4306-AE99-7AB33F307BD0}" presName="childNode" presStyleLbl="node1" presStyleIdx="0" presStyleCnt="2" custScaleX="269523" custScaleY="105281" custLinFactNeighborX="-16742" custLinFactNeighborY="966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6EF68B8-3A79-4704-92CC-B448350F11BE}" type="pres">
      <dgm:prSet presAssocID="{B83A7C1C-0A7A-4306-AE99-7AB33F307BD0}" presName="parentNode" presStyleLbl="revTx" presStyleIdx="0" presStyleCnt="2" custAng="5400000" custScaleX="151122" custScaleY="123729" custLinFactX="291959" custLinFactNeighborX="300000" custLinFactNeighborY="-49166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AFC0D35-E086-4DFB-A6DE-F5AC9046480D}" type="pres">
      <dgm:prSet presAssocID="{8AF0E443-6D43-4F95-A1A1-E3567A606F38}" presName="sibTrans" presStyleCnt="0"/>
      <dgm:spPr/>
    </dgm:pt>
    <dgm:pt modelId="{C8B555E1-C90E-46E2-877E-4B8ADEC7A639}" type="pres">
      <dgm:prSet presAssocID="{BDF172FD-D0EB-469C-B4F7-4FC7DC422CDA}" presName="compositeNode" presStyleCnt="0">
        <dgm:presLayoutVars>
          <dgm:bulletEnabled val="1"/>
        </dgm:presLayoutVars>
      </dgm:prSet>
      <dgm:spPr/>
    </dgm:pt>
    <dgm:pt modelId="{6BAB7B4C-AD89-40B8-A2B3-EE0B372E0EAF}" type="pres">
      <dgm:prSet presAssocID="{BDF172FD-D0EB-469C-B4F7-4FC7DC422CDA}" presName="image" presStyleLbl="fgImgPlace1" presStyleIdx="1" presStyleCnt="2" custScaleX="192834" custScaleY="162274" custLinFactX="200000" custLinFactNeighborX="21295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BD33C635-D780-4F74-BE5A-D8CC770A1D52}" type="pres">
      <dgm:prSet presAssocID="{BDF172FD-D0EB-469C-B4F7-4FC7DC422CDA}" presName="childNode" presStyleLbl="node1" presStyleIdx="1" presStyleCnt="2" custScaleX="265495" custScaleY="105801" custLinFactNeighborX="17292" custLinFactNeighborY="1063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1F2AD1F-DB0D-443D-B9B7-886723E419E8}" type="pres">
      <dgm:prSet presAssocID="{BDF172FD-D0EB-469C-B4F7-4FC7DC422CDA}" presName="parentNode" presStyleLbl="revTx" presStyleIdx="1" presStyleCnt="2" custAng="5400000" custScaleX="262269" custScaleY="72066" custLinFactX="181109" custLinFactNeighborX="200000" custLinFactNeighborY="-43256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288360BD-C99F-4BE6-B8DE-8EDBCC7A6413}" type="presOf" srcId="{7607710C-4907-4149-B9E4-2ECD0818DF50}" destId="{BD33C635-D780-4F74-BE5A-D8CC770A1D52}" srcOrd="0" destOrd="6" presId="urn:microsoft.com/office/officeart/2005/8/layout/hList2#4"/>
    <dgm:cxn modelId="{9C9A2692-69CB-4496-A016-ED02763B9DB1}" type="presOf" srcId="{5314DBD3-833C-40B0-BBFA-4CE1C6ACEED5}" destId="{BD33C635-D780-4F74-BE5A-D8CC770A1D52}" srcOrd="0" destOrd="5" presId="urn:microsoft.com/office/officeart/2005/8/layout/hList2#4"/>
    <dgm:cxn modelId="{48779850-795D-4D7A-8AD1-571ACF3F5241}" type="presOf" srcId="{5B4F8FC4-2B0F-493E-BAB2-ED69BEAB2FB9}" destId="{BD33C635-D780-4F74-BE5A-D8CC770A1D52}" srcOrd="0" destOrd="14" presId="urn:microsoft.com/office/officeart/2005/8/layout/hList2#4"/>
    <dgm:cxn modelId="{8BB58DB0-FAD0-4DC2-8440-102FDBF5C0B0}" type="presOf" srcId="{442164C8-DEEC-4B5A-96C3-064AF99CEC88}" destId="{7D093E9C-C12C-4394-A501-BDE964337F5D}" srcOrd="0" destOrd="2" presId="urn:microsoft.com/office/officeart/2005/8/layout/hList2#4"/>
    <dgm:cxn modelId="{7CBB0BE6-AA99-4295-8851-A21F5ABF87B9}" type="presOf" srcId="{4AC1BD64-F1F2-4316-A6F8-1A252C4FB042}" destId="{BD33C635-D780-4F74-BE5A-D8CC770A1D52}" srcOrd="0" destOrd="0" presId="urn:microsoft.com/office/officeart/2005/8/layout/hList2#4"/>
    <dgm:cxn modelId="{21599FDB-5CF8-4A3D-86CE-D8D7158B56BF}" srcId="{BDF172FD-D0EB-469C-B4F7-4FC7DC422CDA}" destId="{DE5FF0AF-0783-43B0-B760-7C8CF8FEB094}" srcOrd="11" destOrd="0" parTransId="{2CBCCF59-2A51-4453-95E8-A100AFF6D9F8}" sibTransId="{6442500D-6DBE-41BE-9D0C-154D67077017}"/>
    <dgm:cxn modelId="{FAC53BC8-D0A9-4635-BCCB-D68A14C4BF14}" srcId="{BDF172FD-D0EB-469C-B4F7-4FC7DC422CDA}" destId="{E9131A99-C7CD-415E-AEB3-CA571DAC46D8}" srcOrd="1" destOrd="0" parTransId="{55EDBC54-B789-46F3-B8B5-696EE21D77B1}" sibTransId="{00E85298-DE51-4A68-851E-BDFCBE7F1A3F}"/>
    <dgm:cxn modelId="{AF063C71-96D2-4575-BDB6-40DCE40D8C2C}" srcId="{BDF172FD-D0EB-469C-B4F7-4FC7DC422CDA}" destId="{2DD146EB-5EFA-46A5-8C7F-9C41A15BB2D7}" srcOrd="12" destOrd="0" parTransId="{C65F03B7-BE33-44AB-BDB7-33F91F087A24}" sibTransId="{D19BF3CF-6564-469A-9F60-533FF6C7CB56}"/>
    <dgm:cxn modelId="{29DDF237-B857-404A-9B4B-79956E6FBEB1}" srcId="{C1103A4B-28BB-4D7D-A338-AD6C82AA58ED}" destId="{9C8B41B0-6A9F-4FE8-B5B4-054C1ED49D78}" srcOrd="1" destOrd="0" parTransId="{812A165E-E476-420B-AAB5-1F70B84BAE1C}" sibTransId="{F7695971-261D-4F3D-B177-28AE702FB388}"/>
    <dgm:cxn modelId="{48BFBFBA-6CEC-4223-BE31-367F4A9144A2}" srcId="{BDF172FD-D0EB-469C-B4F7-4FC7DC422CDA}" destId="{99E3CDF1-A930-46D9-9CC0-F6E6D102885B}" srcOrd="2" destOrd="0" parTransId="{EC392A33-817A-496B-9048-09ED2EFA2DE0}" sibTransId="{F793C8F8-F5E4-4EAD-B54D-6671B958D0BD}"/>
    <dgm:cxn modelId="{4273E536-66D0-470C-8E69-632FC0EE4171}" srcId="{BDF172FD-D0EB-469C-B4F7-4FC7DC422CDA}" destId="{5314DBD3-833C-40B0-BBFA-4CE1C6ACEED5}" srcOrd="5" destOrd="0" parTransId="{BCA0C527-973C-4CB1-B896-3678F8754CF0}" sibTransId="{52DEE605-656B-4B0B-B305-7DC9D18DD58B}"/>
    <dgm:cxn modelId="{68109137-476F-4859-98E4-D24B0F6B9AC8}" srcId="{BDF172FD-D0EB-469C-B4F7-4FC7DC422CDA}" destId="{C1103A4B-28BB-4D7D-A338-AD6C82AA58ED}" srcOrd="13" destOrd="0" parTransId="{2539EF20-8EAE-4A50-BDFF-BB7BD93DBB16}" sibTransId="{6933E47A-1E86-44FE-8135-0F36EE480C23}"/>
    <dgm:cxn modelId="{75C90B28-8C4F-42E0-AF2F-A3E1E346176C}" srcId="{B83A7C1C-0A7A-4306-AE99-7AB33F307BD0}" destId="{70093C81-C684-4BD6-BBA9-A8B4F23609CF}" srcOrd="0" destOrd="0" parTransId="{F41812A4-3913-4BF6-9029-8DB61B181F63}" sibTransId="{BE3973C2-2419-4D7C-9E7C-D1250E7BB6E6}"/>
    <dgm:cxn modelId="{E92553DF-2017-4CA6-8809-9C559CE444DB}" type="presOf" srcId="{DE5FF0AF-0783-43B0-B760-7C8CF8FEB094}" destId="{BD33C635-D780-4F74-BE5A-D8CC770A1D52}" srcOrd="0" destOrd="11" presId="urn:microsoft.com/office/officeart/2005/8/layout/hList2#4"/>
    <dgm:cxn modelId="{26EFA702-1A03-44A8-9A78-DE2811388B46}" type="presOf" srcId="{70093C81-C684-4BD6-BBA9-A8B4F23609CF}" destId="{7D093E9C-C12C-4394-A501-BDE964337F5D}" srcOrd="0" destOrd="0" presId="urn:microsoft.com/office/officeart/2005/8/layout/hList2#4"/>
    <dgm:cxn modelId="{E65F662F-6B81-4ABB-B161-E47F95E93FB9}" srcId="{BDF172FD-D0EB-469C-B4F7-4FC7DC422CDA}" destId="{7607710C-4907-4149-B9E4-2ECD0818DF50}" srcOrd="6" destOrd="0" parTransId="{925BC9FC-1F37-46BB-9B99-01B17E52DBF1}" sibTransId="{3D158DF2-B66B-4BB1-B859-31BC168D11B8}"/>
    <dgm:cxn modelId="{D2649FE8-BDDF-497E-B033-80153E510D0A}" srcId="{BDF172FD-D0EB-469C-B4F7-4FC7DC422CDA}" destId="{E34EE490-CCA5-47DD-AC0A-AF840F62C64D}" srcOrd="10" destOrd="0" parTransId="{17A1F88C-9592-448B-8897-D2648EBDFD7D}" sibTransId="{F3689FEE-5C03-4AC2-82AE-55195F3D95E7}"/>
    <dgm:cxn modelId="{82F30804-AFA2-4454-854E-33AF6AF08AAD}" srcId="{BDF172FD-D0EB-469C-B4F7-4FC7DC422CDA}" destId="{1B245CD2-C6C0-4452-87F6-49622BB6CCE2}" srcOrd="8" destOrd="0" parTransId="{B81CB6E5-7B11-471B-BF32-DF83CE16EF75}" sibTransId="{727AA2F6-5710-413D-953B-4D442890C9FB}"/>
    <dgm:cxn modelId="{BDE40824-8964-4BCD-BD5B-E2121CBBF340}" type="presOf" srcId="{B83A7C1C-0A7A-4306-AE99-7AB33F307BD0}" destId="{06EF68B8-3A79-4704-92CC-B448350F11BE}" srcOrd="0" destOrd="0" presId="urn:microsoft.com/office/officeart/2005/8/layout/hList2#4"/>
    <dgm:cxn modelId="{139686AA-B1F6-43BE-8C91-2550F2066C24}" type="presOf" srcId="{1B245CD2-C6C0-4452-87F6-49622BB6CCE2}" destId="{BD33C635-D780-4F74-BE5A-D8CC770A1D52}" srcOrd="0" destOrd="8" presId="urn:microsoft.com/office/officeart/2005/8/layout/hList2#4"/>
    <dgm:cxn modelId="{31063F8E-34B7-4C64-B3D4-794CFA507E20}" type="presOf" srcId="{7C22CF3A-8150-4C9E-8DA1-C0E8C6048C85}" destId="{BD33C635-D780-4F74-BE5A-D8CC770A1D52}" srcOrd="0" destOrd="9" presId="urn:microsoft.com/office/officeart/2005/8/layout/hList2#4"/>
    <dgm:cxn modelId="{7CB2A1DD-5F74-4E60-9AC3-7C466CCE5FD1}" type="presOf" srcId="{3D26D18F-1C01-4C57-A397-21332E02219B}" destId="{BD33C635-D780-4F74-BE5A-D8CC770A1D52}" srcOrd="0" destOrd="4" presId="urn:microsoft.com/office/officeart/2005/8/layout/hList2#4"/>
    <dgm:cxn modelId="{2A0A90FA-452B-4832-AF85-583AEC557CF6}" srcId="{BDF172FD-D0EB-469C-B4F7-4FC7DC422CDA}" destId="{7C22CF3A-8150-4C9E-8DA1-C0E8C6048C85}" srcOrd="9" destOrd="0" parTransId="{1BB39692-E94C-40E4-B2AD-FD0356DA5EFC}" sibTransId="{C740ADE7-14FB-49A7-AF37-D26827C007C3}"/>
    <dgm:cxn modelId="{AA3DA00B-D795-4971-84B9-CE3B7FBAE2F7}" srcId="{B83A7C1C-0A7A-4306-AE99-7AB33F307BD0}" destId="{0D12FC1D-9C0C-472E-B513-5B4E8E21CADD}" srcOrd="1" destOrd="0" parTransId="{53FC03BA-0A99-42AE-8A79-210041E1FCF7}" sibTransId="{174E5F1A-2A4E-4DBE-A008-A9789C87D311}"/>
    <dgm:cxn modelId="{E2248B54-0936-4E57-B7F1-C9D48917DCDA}" type="presOf" srcId="{E9131A99-C7CD-415E-AEB3-CA571DAC46D8}" destId="{BD33C635-D780-4F74-BE5A-D8CC770A1D52}" srcOrd="0" destOrd="1" presId="urn:microsoft.com/office/officeart/2005/8/layout/hList2#4"/>
    <dgm:cxn modelId="{F871ABFF-B14E-4BC1-84CC-1A9E061A4999}" type="presOf" srcId="{B4D24518-F599-4A01-A8AE-A48A1CADFC4C}" destId="{BD33C635-D780-4F74-BE5A-D8CC770A1D52}" srcOrd="0" destOrd="7" presId="urn:microsoft.com/office/officeart/2005/8/layout/hList2#4"/>
    <dgm:cxn modelId="{6C4A125E-F099-4978-8E7C-1201182BBAC5}" srcId="{9FA882B3-6090-4E1B-9AD0-75145206DA53}" destId="{BDF172FD-D0EB-469C-B4F7-4FC7DC422CDA}" srcOrd="1" destOrd="0" parTransId="{DB3D2A8D-1695-4FC0-90D1-150928268476}" sibTransId="{432E22F8-2F3B-481B-B12E-929AC802E45D}"/>
    <dgm:cxn modelId="{585855F8-ED75-43A1-A6A6-81A6EA31D5DE}" srcId="{BDF172FD-D0EB-469C-B4F7-4FC7DC422CDA}" destId="{4AC1BD64-F1F2-4316-A6F8-1A252C4FB042}" srcOrd="0" destOrd="0" parTransId="{411F571E-CA46-4CC6-8138-56F485DB86AD}" sibTransId="{36511E1A-8442-43D7-9E4D-BE488C6ABCA2}"/>
    <dgm:cxn modelId="{80F00616-5FA6-4BB1-A24C-8F5FCED4B107}" type="presOf" srcId="{9C8B41B0-6A9F-4FE8-B5B4-054C1ED49D78}" destId="{BD33C635-D780-4F74-BE5A-D8CC770A1D52}" srcOrd="0" destOrd="15" presId="urn:microsoft.com/office/officeart/2005/8/layout/hList2#4"/>
    <dgm:cxn modelId="{39A47632-0220-4672-81CA-2A4D8B9A0F68}" type="presOf" srcId="{0D12FC1D-9C0C-472E-B513-5B4E8E21CADD}" destId="{7D093E9C-C12C-4394-A501-BDE964337F5D}" srcOrd="0" destOrd="1" presId="urn:microsoft.com/office/officeart/2005/8/layout/hList2#4"/>
    <dgm:cxn modelId="{D6570319-9331-407F-B3E6-CA78A5AFC585}" srcId="{B83A7C1C-0A7A-4306-AE99-7AB33F307BD0}" destId="{442164C8-DEEC-4B5A-96C3-064AF99CEC88}" srcOrd="2" destOrd="0" parTransId="{8EA9E0E9-87A6-486C-99FA-B05BDB0709EB}" sibTransId="{CEE174B5-51DE-456D-89CE-13E5FDDD060B}"/>
    <dgm:cxn modelId="{2B50FE1B-0453-47BB-A249-883E735A1919}" type="presOf" srcId="{3426306F-480E-428A-BBC9-75D449BA074D}" destId="{BD33C635-D780-4F74-BE5A-D8CC770A1D52}" srcOrd="0" destOrd="3" presId="urn:microsoft.com/office/officeart/2005/8/layout/hList2#4"/>
    <dgm:cxn modelId="{2F7C0ADA-1832-488E-B5A2-DD863690F25F}" type="presOf" srcId="{E34EE490-CCA5-47DD-AC0A-AF840F62C64D}" destId="{BD33C635-D780-4F74-BE5A-D8CC770A1D52}" srcOrd="0" destOrd="10" presId="urn:microsoft.com/office/officeart/2005/8/layout/hList2#4"/>
    <dgm:cxn modelId="{37579045-2A10-4D6F-82A0-660B5C075AD9}" type="presOf" srcId="{99E3CDF1-A930-46D9-9CC0-F6E6D102885B}" destId="{BD33C635-D780-4F74-BE5A-D8CC770A1D52}" srcOrd="0" destOrd="2" presId="urn:microsoft.com/office/officeart/2005/8/layout/hList2#4"/>
    <dgm:cxn modelId="{B7EF85BE-9344-47D5-818A-B44FA7F59CF9}" type="presOf" srcId="{9FA882B3-6090-4E1B-9AD0-75145206DA53}" destId="{7F16BB95-1BDB-4D25-87A5-241F79179FA1}" srcOrd="0" destOrd="0" presId="urn:microsoft.com/office/officeart/2005/8/layout/hList2#4"/>
    <dgm:cxn modelId="{F3E09410-2BA5-4C33-85F9-B0A4416F92D0}" srcId="{BDF172FD-D0EB-469C-B4F7-4FC7DC422CDA}" destId="{3D26D18F-1C01-4C57-A397-21332E02219B}" srcOrd="4" destOrd="0" parTransId="{BB4D5E84-F909-465A-9CC1-CC3A9B02D650}" sibTransId="{06028118-64B2-459A-8366-C0B05DE3B60B}"/>
    <dgm:cxn modelId="{90E5F817-5A75-458B-AC0B-E476746F2C5F}" srcId="{C1103A4B-28BB-4D7D-A338-AD6C82AA58ED}" destId="{5B4F8FC4-2B0F-493E-BAB2-ED69BEAB2FB9}" srcOrd="0" destOrd="0" parTransId="{D43864B6-6E72-4753-BFBC-0449FAD09140}" sibTransId="{49F32633-5A23-4E99-ACEE-D5C826C7DA74}"/>
    <dgm:cxn modelId="{CE3BD4C0-5A4F-4470-B601-9B626721E48E}" srcId="{9FA882B3-6090-4E1B-9AD0-75145206DA53}" destId="{B83A7C1C-0A7A-4306-AE99-7AB33F307BD0}" srcOrd="0" destOrd="0" parTransId="{ABC44B7A-EB5A-4AE7-AE54-EE5504F40F45}" sibTransId="{8AF0E443-6D43-4F95-A1A1-E3567A606F38}"/>
    <dgm:cxn modelId="{17A3C9B0-85CF-47EF-9BAC-ADBC7AC995FA}" type="presOf" srcId="{C1103A4B-28BB-4D7D-A338-AD6C82AA58ED}" destId="{BD33C635-D780-4F74-BE5A-D8CC770A1D52}" srcOrd="0" destOrd="13" presId="urn:microsoft.com/office/officeart/2005/8/layout/hList2#4"/>
    <dgm:cxn modelId="{C5726E25-D027-4805-B2B9-D459F54577FE}" type="presOf" srcId="{2DD146EB-5EFA-46A5-8C7F-9C41A15BB2D7}" destId="{BD33C635-D780-4F74-BE5A-D8CC770A1D52}" srcOrd="0" destOrd="12" presId="urn:microsoft.com/office/officeart/2005/8/layout/hList2#4"/>
    <dgm:cxn modelId="{4FDDC8CF-BBA8-4FA1-89F7-DCC41E2AA6B5}" srcId="{BDF172FD-D0EB-469C-B4F7-4FC7DC422CDA}" destId="{B4D24518-F599-4A01-A8AE-A48A1CADFC4C}" srcOrd="7" destOrd="0" parTransId="{D50B2195-4006-48A2-BFC1-99072938271D}" sibTransId="{043315DC-C1D5-41C9-AA02-4A7AFEBC81F9}"/>
    <dgm:cxn modelId="{43DE25AB-9A26-4ABD-AB46-653DE64D0391}" type="presOf" srcId="{BDF172FD-D0EB-469C-B4F7-4FC7DC422CDA}" destId="{31F2AD1F-DB0D-443D-B9B7-886723E419E8}" srcOrd="0" destOrd="0" presId="urn:microsoft.com/office/officeart/2005/8/layout/hList2#4"/>
    <dgm:cxn modelId="{F43A2961-CE96-4020-AB31-D06BA2C0FDB9}" srcId="{BDF172FD-D0EB-469C-B4F7-4FC7DC422CDA}" destId="{3426306F-480E-428A-BBC9-75D449BA074D}" srcOrd="3" destOrd="0" parTransId="{DF04A50F-DDF3-4972-A062-4FB8A551484B}" sibTransId="{EAFEB69C-E5AA-48F0-9A1E-1DCEC67BE8BC}"/>
    <dgm:cxn modelId="{46F3B9DB-0C89-4E9D-A5BD-832EA195A6BA}" type="presParOf" srcId="{7F16BB95-1BDB-4D25-87A5-241F79179FA1}" destId="{C37C939B-B47C-4871-A6BD-9D16A52987CF}" srcOrd="0" destOrd="0" presId="urn:microsoft.com/office/officeart/2005/8/layout/hList2#4"/>
    <dgm:cxn modelId="{E430D1E5-3D9A-4381-B26B-16F0FEFE6A10}" type="presParOf" srcId="{C37C939B-B47C-4871-A6BD-9D16A52987CF}" destId="{FC020BFF-06C3-463D-ACB7-4BB3073831AE}" srcOrd="0" destOrd="0" presId="urn:microsoft.com/office/officeart/2005/8/layout/hList2#4"/>
    <dgm:cxn modelId="{A097128B-90E2-411C-A8F1-702067C9B9DD}" type="presParOf" srcId="{C37C939B-B47C-4871-A6BD-9D16A52987CF}" destId="{7D093E9C-C12C-4394-A501-BDE964337F5D}" srcOrd="1" destOrd="0" presId="urn:microsoft.com/office/officeart/2005/8/layout/hList2#4"/>
    <dgm:cxn modelId="{638AC857-649B-4C76-9786-1320D39090FD}" type="presParOf" srcId="{C37C939B-B47C-4871-A6BD-9D16A52987CF}" destId="{06EF68B8-3A79-4704-92CC-B448350F11BE}" srcOrd="2" destOrd="0" presId="urn:microsoft.com/office/officeart/2005/8/layout/hList2#4"/>
    <dgm:cxn modelId="{4FA18689-A735-42AA-ABF8-53997469F3DC}" type="presParOf" srcId="{7F16BB95-1BDB-4D25-87A5-241F79179FA1}" destId="{7AFC0D35-E086-4DFB-A6DE-F5AC9046480D}" srcOrd="1" destOrd="0" presId="urn:microsoft.com/office/officeart/2005/8/layout/hList2#4"/>
    <dgm:cxn modelId="{E67D0CFD-18AE-4E1E-90C9-71C01A5235AF}" type="presParOf" srcId="{7F16BB95-1BDB-4D25-87A5-241F79179FA1}" destId="{C8B555E1-C90E-46E2-877E-4B8ADEC7A639}" srcOrd="2" destOrd="0" presId="urn:microsoft.com/office/officeart/2005/8/layout/hList2#4"/>
    <dgm:cxn modelId="{795E3A55-5E3A-42AC-8AB1-A1FC60C74904}" type="presParOf" srcId="{C8B555E1-C90E-46E2-877E-4B8ADEC7A639}" destId="{6BAB7B4C-AD89-40B8-A2B3-EE0B372E0EAF}" srcOrd="0" destOrd="0" presId="urn:microsoft.com/office/officeart/2005/8/layout/hList2#4"/>
    <dgm:cxn modelId="{D51CA733-9E6E-4132-A975-C7371B1292B9}" type="presParOf" srcId="{C8B555E1-C90E-46E2-877E-4B8ADEC7A639}" destId="{BD33C635-D780-4F74-BE5A-D8CC770A1D52}" srcOrd="1" destOrd="0" presId="urn:microsoft.com/office/officeart/2005/8/layout/hList2#4"/>
    <dgm:cxn modelId="{173A1FB4-62F3-4A75-A384-83A310005F62}" type="presParOf" srcId="{C8B555E1-C90E-46E2-877E-4B8ADEC7A639}" destId="{31F2AD1F-DB0D-443D-B9B7-886723E419E8}" srcOrd="2" destOrd="0" presId="urn:microsoft.com/office/officeart/2005/8/layout/hList2#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78035EC-71AF-48D9-967A-115EC1B11536}" type="doc">
      <dgm:prSet loTypeId="urn:microsoft.com/office/officeart/2005/8/layout/hierarchy6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46C709EA-7DB8-4579-8A2A-F76CC9B4D75C}">
      <dgm:prSet phldrT="[Texte]" custT="1"/>
      <dgm:spPr>
        <a:solidFill>
          <a:schemeClr val="accent1">
            <a:lumMod val="60000"/>
            <a:lumOff val="40000"/>
            <a:alpha val="27000"/>
          </a:schemeClr>
        </a:solidFill>
      </dgm:spPr>
      <dgm:t>
        <a:bodyPr/>
        <a:lstStyle/>
        <a:p>
          <a:r>
            <a:rPr lang="fr-FR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Après La 3</a:t>
          </a:r>
          <a:r>
            <a:rPr lang="fr-FR" sz="5400" b="1" baseline="3000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ème</a:t>
          </a:r>
          <a:endParaRPr lang="fr-FR" sz="5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12B6E25-FE71-481C-928B-82049B22FBA8}" type="parTrans" cxnId="{B707DCF2-993C-4891-A8E6-BF0302E9BA58}">
      <dgm:prSet/>
      <dgm:spPr/>
      <dgm:t>
        <a:bodyPr/>
        <a:lstStyle/>
        <a:p>
          <a:endParaRPr lang="fr-FR"/>
        </a:p>
      </dgm:t>
    </dgm:pt>
    <dgm:pt modelId="{F9D6318D-AA9F-425E-9548-EF97ABFF007A}" type="sibTrans" cxnId="{B707DCF2-993C-4891-A8E6-BF0302E9BA58}">
      <dgm:prSet/>
      <dgm:spPr/>
      <dgm:t>
        <a:bodyPr/>
        <a:lstStyle/>
        <a:p>
          <a:endParaRPr lang="fr-FR"/>
        </a:p>
      </dgm:t>
    </dgm:pt>
    <dgm:pt modelId="{BF0A363E-AF8E-4B33-BCF5-4B87B3EA5DFC}">
      <dgm:prSet phldrT="[Texte]" custT="1"/>
      <dgm:spPr>
        <a:solidFill>
          <a:schemeClr val="accent2"/>
        </a:solidFill>
      </dgm:spPr>
      <dgm:t>
        <a:bodyPr/>
        <a:lstStyle/>
        <a:p>
          <a:r>
            <a:rPr lang="fr-FR" sz="2000" b="1" dirty="0">
              <a:latin typeface="Arial" panose="020B0604020202020204" pitchFamily="34" charset="0"/>
              <a:cs typeface="Arial" panose="020B0604020202020204" pitchFamily="34" charset="0"/>
            </a:rPr>
            <a:t>2nde </a:t>
          </a:r>
        </a:p>
        <a:p>
          <a:r>
            <a:rPr lang="fr-FR" sz="2000" b="1" dirty="0">
              <a:latin typeface="Arial" panose="020B0604020202020204" pitchFamily="34" charset="0"/>
              <a:cs typeface="Arial" panose="020B0604020202020204" pitchFamily="34" charset="0"/>
            </a:rPr>
            <a:t>Générale et Technologique</a:t>
          </a:r>
        </a:p>
      </dgm:t>
    </dgm:pt>
    <dgm:pt modelId="{9A57CA6D-5B54-462F-9AE9-4A33CCA4F000}" type="parTrans" cxnId="{D9901401-B8F6-42A8-BAF3-4874FCA581F7}">
      <dgm:prSet/>
      <dgm:spPr/>
      <dgm:t>
        <a:bodyPr/>
        <a:lstStyle/>
        <a:p>
          <a:endParaRPr lang="fr-FR"/>
        </a:p>
      </dgm:t>
    </dgm:pt>
    <dgm:pt modelId="{D0F7161B-52F5-41CD-A2B4-6885B56DC3B2}" type="sibTrans" cxnId="{D9901401-B8F6-42A8-BAF3-4874FCA581F7}">
      <dgm:prSet/>
      <dgm:spPr/>
      <dgm:t>
        <a:bodyPr/>
        <a:lstStyle/>
        <a:p>
          <a:endParaRPr lang="fr-FR"/>
        </a:p>
      </dgm:t>
    </dgm:pt>
    <dgm:pt modelId="{7A733F2B-0AAA-4F08-823D-BB3CF3783F55}">
      <dgm:prSet phldrT="[Texte]" custT="1"/>
      <dgm:spPr>
        <a:solidFill>
          <a:srgbClr val="459981"/>
        </a:solidFill>
      </dgm:spPr>
      <dgm:t>
        <a:bodyPr/>
        <a:lstStyle/>
        <a:p>
          <a:r>
            <a:rPr lang="fr-F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</a:t>
          </a:r>
          <a:r>
            <a:rPr lang="fr-FR" sz="2000" b="1" baseline="30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ère</a:t>
          </a:r>
          <a:endParaRPr lang="fr-FR" sz="20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fr-F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Générale</a:t>
          </a:r>
        </a:p>
      </dgm:t>
    </dgm:pt>
    <dgm:pt modelId="{AFD668C9-787E-4649-AB85-C568721838E9}" type="parTrans" cxnId="{58757F2E-F2CE-4C91-A9C2-A1B692AC8D82}">
      <dgm:prSet/>
      <dgm:spPr/>
      <dgm:t>
        <a:bodyPr/>
        <a:lstStyle/>
        <a:p>
          <a:endParaRPr lang="fr-FR"/>
        </a:p>
      </dgm:t>
    </dgm:pt>
    <dgm:pt modelId="{C6037015-777C-4244-9E44-6D979F6DB69A}" type="sibTrans" cxnId="{58757F2E-F2CE-4C91-A9C2-A1B692AC8D82}">
      <dgm:prSet/>
      <dgm:spPr/>
      <dgm:t>
        <a:bodyPr/>
        <a:lstStyle/>
        <a:p>
          <a:endParaRPr lang="fr-FR"/>
        </a:p>
      </dgm:t>
    </dgm:pt>
    <dgm:pt modelId="{A61FF65C-655B-4A41-879D-A4C265221929}">
      <dgm:prSet phldrT="[Texte]" custT="1"/>
      <dgm:spPr>
        <a:solidFill>
          <a:srgbClr val="E55239"/>
        </a:solidFill>
      </dgm:spPr>
      <dgm:t>
        <a:bodyPr/>
        <a:lstStyle/>
        <a:p>
          <a:r>
            <a:rPr lang="fr-F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</a:t>
          </a:r>
          <a:r>
            <a:rPr lang="fr-FR" sz="2000" b="1" baseline="30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ère</a:t>
          </a:r>
          <a:r>
            <a:rPr lang="fr-F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r>
            <a:rPr lang="fr-F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Technologique</a:t>
          </a:r>
        </a:p>
      </dgm:t>
    </dgm:pt>
    <dgm:pt modelId="{B85E58D0-B534-4D1E-B42C-9FFD92811671}" type="parTrans" cxnId="{A539C62D-E1B4-4379-BDED-35E9D89E6663}">
      <dgm:prSet/>
      <dgm:spPr/>
      <dgm:t>
        <a:bodyPr/>
        <a:lstStyle/>
        <a:p>
          <a:endParaRPr lang="fr-FR"/>
        </a:p>
      </dgm:t>
    </dgm:pt>
    <dgm:pt modelId="{50413915-2E0B-45B6-B169-60D6E2190934}" type="sibTrans" cxnId="{A539C62D-E1B4-4379-BDED-35E9D89E6663}">
      <dgm:prSet/>
      <dgm:spPr/>
      <dgm:t>
        <a:bodyPr/>
        <a:lstStyle/>
        <a:p>
          <a:endParaRPr lang="fr-FR"/>
        </a:p>
      </dgm:t>
    </dgm:pt>
    <dgm:pt modelId="{2AD9EBD3-C866-4CAF-87A8-C3CAB0625A66}">
      <dgm:prSet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fr-FR" sz="1400" b="1" dirty="0">
            <a:latin typeface="+mn-lt"/>
          </a:endParaRPr>
        </a:p>
      </dgm:t>
    </dgm:pt>
    <dgm:pt modelId="{FAD1DFD2-1A9C-4790-AD42-71B9D2C031F0}" type="parTrans" cxnId="{8E2FF45A-52EE-4768-89C2-0262D606E12B}">
      <dgm:prSet/>
      <dgm:spPr/>
      <dgm:t>
        <a:bodyPr/>
        <a:lstStyle/>
        <a:p>
          <a:endParaRPr lang="fr-FR"/>
        </a:p>
      </dgm:t>
    </dgm:pt>
    <dgm:pt modelId="{B81A75EC-678F-444C-A761-0AEA320B29FE}" type="sibTrans" cxnId="{8E2FF45A-52EE-4768-89C2-0262D606E12B}">
      <dgm:prSet/>
      <dgm:spPr/>
      <dgm:t>
        <a:bodyPr/>
        <a:lstStyle/>
        <a:p>
          <a:endParaRPr lang="fr-FR"/>
        </a:p>
      </dgm:t>
    </dgm:pt>
    <dgm:pt modelId="{90449F6B-08E3-4DA8-AAD1-FB143AA2FD1A}">
      <dgm:prSet phldrT="[Texte]"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fr-FR" sz="1600" baseline="0" dirty="0">
            <a:latin typeface="Calibri" panose="020F0502020204030204" pitchFamily="34" charset="0"/>
          </a:endParaRPr>
        </a:p>
      </dgm:t>
    </dgm:pt>
    <dgm:pt modelId="{9F3A20C8-2649-4106-B8C1-B5A98BC12A25}" type="parTrans" cxnId="{E88738B7-5403-44B9-A775-04A791B7A807}">
      <dgm:prSet/>
      <dgm:spPr/>
      <dgm:t>
        <a:bodyPr/>
        <a:lstStyle/>
        <a:p>
          <a:endParaRPr lang="fr-FR"/>
        </a:p>
      </dgm:t>
    </dgm:pt>
    <dgm:pt modelId="{6986227E-1DE9-4032-8262-87B0A073DD39}" type="sibTrans" cxnId="{E88738B7-5403-44B9-A775-04A791B7A807}">
      <dgm:prSet/>
      <dgm:spPr/>
      <dgm:t>
        <a:bodyPr/>
        <a:lstStyle/>
        <a:p>
          <a:endParaRPr lang="fr-FR"/>
        </a:p>
      </dgm:t>
    </dgm:pt>
    <dgm:pt modelId="{9CF9CE24-82A5-45A7-9D0C-B0AB39C765EF}">
      <dgm:prSet phldrT="[Texte]" custT="1"/>
      <dgm:spPr>
        <a:solidFill>
          <a:srgbClr val="459981"/>
        </a:solidFill>
      </dgm:spPr>
      <dgm:t>
        <a:bodyPr/>
        <a:lstStyle/>
        <a:p>
          <a:r>
            <a:rPr lang="fr-F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TERMINALE Générale</a:t>
          </a:r>
        </a:p>
      </dgm:t>
    </dgm:pt>
    <dgm:pt modelId="{0F8875AF-5DBC-45CB-ABF5-DCF313EFFDC6}" type="parTrans" cxnId="{E85EAA1A-8333-444D-B92E-3BB8F64D25E4}">
      <dgm:prSet/>
      <dgm:spPr/>
      <dgm:t>
        <a:bodyPr/>
        <a:lstStyle/>
        <a:p>
          <a:endParaRPr lang="fr-FR"/>
        </a:p>
      </dgm:t>
    </dgm:pt>
    <dgm:pt modelId="{D4F9400D-CC50-4829-8758-09E90E932788}" type="sibTrans" cxnId="{E85EAA1A-8333-444D-B92E-3BB8F64D25E4}">
      <dgm:prSet/>
      <dgm:spPr/>
      <dgm:t>
        <a:bodyPr/>
        <a:lstStyle/>
        <a:p>
          <a:endParaRPr lang="fr-FR"/>
        </a:p>
      </dgm:t>
    </dgm:pt>
    <dgm:pt modelId="{5846355C-6C33-4F41-A28A-3E766EE88FA4}">
      <dgm:prSet phldrT="[Texte]" custT="1"/>
      <dgm:spPr>
        <a:solidFill>
          <a:srgbClr val="E55239"/>
        </a:solidFill>
      </dgm:spPr>
      <dgm:t>
        <a:bodyPr/>
        <a:lstStyle/>
        <a:p>
          <a:r>
            <a:rPr lang="fr-F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TERMINALE</a:t>
          </a:r>
        </a:p>
        <a:p>
          <a:r>
            <a:rPr lang="fr-F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Technologique</a:t>
          </a:r>
        </a:p>
      </dgm:t>
    </dgm:pt>
    <dgm:pt modelId="{70B94EE6-2370-4B33-BBDC-BA10C7E7D2C7}" type="parTrans" cxnId="{6B03057C-0C5F-443A-9C99-10CF88C56D8A}">
      <dgm:prSet/>
      <dgm:spPr/>
      <dgm:t>
        <a:bodyPr/>
        <a:lstStyle/>
        <a:p>
          <a:endParaRPr lang="fr-FR"/>
        </a:p>
      </dgm:t>
    </dgm:pt>
    <dgm:pt modelId="{7333ECB3-EC50-4089-A19A-01F2AB1097F0}" type="sibTrans" cxnId="{6B03057C-0C5F-443A-9C99-10CF88C56D8A}">
      <dgm:prSet/>
      <dgm:spPr/>
      <dgm:t>
        <a:bodyPr/>
        <a:lstStyle/>
        <a:p>
          <a:endParaRPr lang="fr-FR"/>
        </a:p>
      </dgm:t>
    </dgm:pt>
    <dgm:pt modelId="{82BAAEF2-19C7-4CF8-8015-8675F112C000}">
      <dgm:prSet phldrT="[Texte]" custT="1"/>
      <dgm:spPr>
        <a:solidFill>
          <a:schemeClr val="accent2">
            <a:alpha val="15000"/>
          </a:schemeClr>
        </a:solidFill>
        <a:ln w="38100">
          <a:solidFill>
            <a:schemeClr val="dk1">
              <a:shade val="80000"/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fr-FR" sz="2400" b="1" dirty="0">
              <a:latin typeface="Arial" panose="020B0604020202020204" pitchFamily="34" charset="0"/>
              <a:cs typeface="Arial" panose="020B0604020202020204" pitchFamily="34" charset="0"/>
            </a:rPr>
            <a:t>La Voie </a:t>
          </a:r>
          <a:r>
            <a:rPr lang="fr-FR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rPr>
            <a:t>Générale et Technologique</a:t>
          </a:r>
        </a:p>
      </dgm:t>
    </dgm:pt>
    <dgm:pt modelId="{7C95F612-4549-4E5C-9536-190D48E052FA}" type="sibTrans" cxnId="{F78C343C-60C6-45D8-A2EE-98A92F3FDD43}">
      <dgm:prSet/>
      <dgm:spPr/>
      <dgm:t>
        <a:bodyPr/>
        <a:lstStyle/>
        <a:p>
          <a:endParaRPr lang="fr-FR"/>
        </a:p>
      </dgm:t>
    </dgm:pt>
    <dgm:pt modelId="{796BC55E-6D03-44FE-817E-7152A640BA6A}" type="parTrans" cxnId="{F78C343C-60C6-45D8-A2EE-98A92F3FDD43}">
      <dgm:prSet/>
      <dgm:spPr/>
      <dgm:t>
        <a:bodyPr/>
        <a:lstStyle/>
        <a:p>
          <a:endParaRPr lang="fr-FR"/>
        </a:p>
      </dgm:t>
    </dgm:pt>
    <dgm:pt modelId="{67BFC058-C0E8-4F78-BD85-64BB66484CFC}" type="pres">
      <dgm:prSet presAssocID="{578035EC-71AF-48D9-967A-115EC1B11536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23D90E8-58B5-48C7-8927-B64EC2EBC1DA}" type="pres">
      <dgm:prSet presAssocID="{578035EC-71AF-48D9-967A-115EC1B11536}" presName="hierFlow" presStyleCnt="0"/>
      <dgm:spPr/>
    </dgm:pt>
    <dgm:pt modelId="{9EE1E04D-144D-4A94-ADA8-2C1EF520C528}" type="pres">
      <dgm:prSet presAssocID="{578035EC-71AF-48D9-967A-115EC1B11536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88F20240-AAF6-4D7F-86F6-56C1E6142420}" type="pres">
      <dgm:prSet presAssocID="{46C709EA-7DB8-4579-8A2A-F76CC9B4D75C}" presName="Name14" presStyleCnt="0"/>
      <dgm:spPr/>
    </dgm:pt>
    <dgm:pt modelId="{E4503D70-00D2-4744-B924-E6321906A16D}" type="pres">
      <dgm:prSet presAssocID="{46C709EA-7DB8-4579-8A2A-F76CC9B4D75C}" presName="level1Shape" presStyleLbl="node0" presStyleIdx="0" presStyleCnt="1" custScaleX="554399" custScaleY="88257" custLinFactX="6637" custLinFactNeighborX="100000" custLinFactNeighborY="436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BBF221E-3E11-4122-803F-C48FA3B5BA2A}" type="pres">
      <dgm:prSet presAssocID="{46C709EA-7DB8-4579-8A2A-F76CC9B4D75C}" presName="hierChild2" presStyleCnt="0"/>
      <dgm:spPr/>
    </dgm:pt>
    <dgm:pt modelId="{7CD3BDDF-1FA6-4904-9775-D9D6D38980D5}" type="pres">
      <dgm:prSet presAssocID="{796BC55E-6D03-44FE-817E-7152A640BA6A}" presName="Name19" presStyleLbl="parChTrans1D2" presStyleIdx="0" presStyleCnt="1"/>
      <dgm:spPr/>
      <dgm:t>
        <a:bodyPr/>
        <a:lstStyle/>
        <a:p>
          <a:endParaRPr lang="fr-FR"/>
        </a:p>
      </dgm:t>
    </dgm:pt>
    <dgm:pt modelId="{4ED4A41F-E1BE-4CC1-B908-7A7B1094F10D}" type="pres">
      <dgm:prSet presAssocID="{82BAAEF2-19C7-4CF8-8015-8675F112C000}" presName="Name21" presStyleCnt="0"/>
      <dgm:spPr/>
    </dgm:pt>
    <dgm:pt modelId="{59E02487-F93A-4CE5-9D48-3E2A1C989C07}" type="pres">
      <dgm:prSet presAssocID="{82BAAEF2-19C7-4CF8-8015-8675F112C000}" presName="level2Shape" presStyleLbl="node2" presStyleIdx="0" presStyleCnt="1" custScaleX="498804" custScaleY="62962" custLinFactX="6854" custLinFactNeighborX="100000" custLinFactNeighborY="-4590"/>
      <dgm:spPr/>
      <dgm:t>
        <a:bodyPr/>
        <a:lstStyle/>
        <a:p>
          <a:endParaRPr lang="fr-FR"/>
        </a:p>
      </dgm:t>
    </dgm:pt>
    <dgm:pt modelId="{DC47FF93-30F0-4D19-A40B-9651173FCDE2}" type="pres">
      <dgm:prSet presAssocID="{82BAAEF2-19C7-4CF8-8015-8675F112C000}" presName="hierChild3" presStyleCnt="0"/>
      <dgm:spPr/>
    </dgm:pt>
    <dgm:pt modelId="{1790D9CA-3943-4B28-B262-D999300FE1C8}" type="pres">
      <dgm:prSet presAssocID="{9A57CA6D-5B54-462F-9AE9-4A33CCA4F000}" presName="Name19" presStyleLbl="parChTrans1D3" presStyleIdx="0" presStyleCnt="1"/>
      <dgm:spPr/>
      <dgm:t>
        <a:bodyPr/>
        <a:lstStyle/>
        <a:p>
          <a:endParaRPr lang="fr-FR"/>
        </a:p>
      </dgm:t>
    </dgm:pt>
    <dgm:pt modelId="{5A7BDB92-583B-4AE1-BAE0-1E10633B7231}" type="pres">
      <dgm:prSet presAssocID="{BF0A363E-AF8E-4B33-BCF5-4B87B3EA5DFC}" presName="Name21" presStyleCnt="0"/>
      <dgm:spPr/>
    </dgm:pt>
    <dgm:pt modelId="{66677417-A6E5-4E8B-8AF3-B5C3CFCFAE59}" type="pres">
      <dgm:prSet presAssocID="{BF0A363E-AF8E-4B33-BCF5-4B87B3EA5DFC}" presName="level2Shape" presStyleLbl="node3" presStyleIdx="0" presStyleCnt="1" custScaleX="286705" custScaleY="150940" custLinFactX="6624" custLinFactNeighborX="100000" custLinFactNeighborY="-1481"/>
      <dgm:spPr/>
      <dgm:t>
        <a:bodyPr/>
        <a:lstStyle/>
        <a:p>
          <a:endParaRPr lang="fr-FR"/>
        </a:p>
      </dgm:t>
    </dgm:pt>
    <dgm:pt modelId="{D65BB63F-1D38-4EDA-B9DE-C615836435D1}" type="pres">
      <dgm:prSet presAssocID="{BF0A363E-AF8E-4B33-BCF5-4B87B3EA5DFC}" presName="hierChild3" presStyleCnt="0"/>
      <dgm:spPr/>
    </dgm:pt>
    <dgm:pt modelId="{2CDC4133-F863-48ED-992D-ED27D445EB77}" type="pres">
      <dgm:prSet presAssocID="{AFD668C9-787E-4649-AB85-C568721838E9}" presName="Name19" presStyleLbl="parChTrans1D4" presStyleIdx="0" presStyleCnt="6"/>
      <dgm:spPr/>
      <dgm:t>
        <a:bodyPr/>
        <a:lstStyle/>
        <a:p>
          <a:endParaRPr lang="fr-FR"/>
        </a:p>
      </dgm:t>
    </dgm:pt>
    <dgm:pt modelId="{486FC76C-AF0F-4309-8E57-01CCFD2B47F0}" type="pres">
      <dgm:prSet presAssocID="{7A733F2B-0AAA-4F08-823D-BB3CF3783F55}" presName="Name21" presStyleCnt="0"/>
      <dgm:spPr/>
    </dgm:pt>
    <dgm:pt modelId="{5A1A93FD-9EEC-4EC5-8CAD-3A3B91C40AEF}" type="pres">
      <dgm:prSet presAssocID="{7A733F2B-0AAA-4F08-823D-BB3CF3783F55}" presName="level2Shape" presStyleLbl="node4" presStyleIdx="0" presStyleCnt="6" custScaleX="170471" custScaleY="127303" custLinFactNeighborX="55288" custLinFactNeighborY="-1481"/>
      <dgm:spPr/>
      <dgm:t>
        <a:bodyPr/>
        <a:lstStyle/>
        <a:p>
          <a:endParaRPr lang="fr-FR"/>
        </a:p>
      </dgm:t>
    </dgm:pt>
    <dgm:pt modelId="{C8992A08-74A0-4FA2-924A-7A16B3ECC397}" type="pres">
      <dgm:prSet presAssocID="{7A733F2B-0AAA-4F08-823D-BB3CF3783F55}" presName="hierChild3" presStyleCnt="0"/>
      <dgm:spPr/>
    </dgm:pt>
    <dgm:pt modelId="{B5C32C43-FA18-4C7C-B950-9754B9E4D817}" type="pres">
      <dgm:prSet presAssocID="{0F8875AF-5DBC-45CB-ABF5-DCF313EFFDC6}" presName="Name19" presStyleLbl="parChTrans1D4" presStyleIdx="1" presStyleCnt="6"/>
      <dgm:spPr/>
      <dgm:t>
        <a:bodyPr/>
        <a:lstStyle/>
        <a:p>
          <a:endParaRPr lang="fr-FR"/>
        </a:p>
      </dgm:t>
    </dgm:pt>
    <dgm:pt modelId="{FF0A21E2-76DF-4D35-B982-39F72CF3FDEC}" type="pres">
      <dgm:prSet presAssocID="{9CF9CE24-82A5-45A7-9D0C-B0AB39C765EF}" presName="Name21" presStyleCnt="0"/>
      <dgm:spPr/>
    </dgm:pt>
    <dgm:pt modelId="{CD2359BF-2587-4BE4-8F13-B46D12B0C1D4}" type="pres">
      <dgm:prSet presAssocID="{9CF9CE24-82A5-45A7-9D0C-B0AB39C765EF}" presName="level2Shape" presStyleLbl="node4" presStyleIdx="1" presStyleCnt="6" custScaleX="168647" custScaleY="121275" custLinFactNeighborX="55287" custLinFactNeighborY="2972"/>
      <dgm:spPr/>
      <dgm:t>
        <a:bodyPr/>
        <a:lstStyle/>
        <a:p>
          <a:endParaRPr lang="fr-FR"/>
        </a:p>
      </dgm:t>
    </dgm:pt>
    <dgm:pt modelId="{91430858-0177-4811-B263-01D2BB392CAF}" type="pres">
      <dgm:prSet presAssocID="{9CF9CE24-82A5-45A7-9D0C-B0AB39C765EF}" presName="hierChild3" presStyleCnt="0"/>
      <dgm:spPr/>
    </dgm:pt>
    <dgm:pt modelId="{1E66301A-3CB0-4389-AD1D-1DE784AB1EA8}" type="pres">
      <dgm:prSet presAssocID="{FAD1DFD2-1A9C-4790-AD42-71B9D2C031F0}" presName="Name19" presStyleLbl="parChTrans1D4" presStyleIdx="2" presStyleCnt="6"/>
      <dgm:spPr/>
      <dgm:t>
        <a:bodyPr/>
        <a:lstStyle/>
        <a:p>
          <a:endParaRPr lang="fr-FR"/>
        </a:p>
      </dgm:t>
    </dgm:pt>
    <dgm:pt modelId="{5B0B70E6-820A-4C05-82C8-D466CBF2302A}" type="pres">
      <dgm:prSet presAssocID="{2AD9EBD3-C866-4CAF-87A8-C3CAB0625A66}" presName="Name21" presStyleCnt="0"/>
      <dgm:spPr/>
    </dgm:pt>
    <dgm:pt modelId="{9AEADF66-FE80-442E-B1CE-5AFD3149E5A8}" type="pres">
      <dgm:prSet presAssocID="{2AD9EBD3-C866-4CAF-87A8-C3CAB0625A66}" presName="level2Shape" presStyleLbl="node4" presStyleIdx="2" presStyleCnt="6" custScaleX="129138" custScaleY="143109" custLinFactNeighborX="55291" custLinFactNeighborY="5690"/>
      <dgm:spPr/>
      <dgm:t>
        <a:bodyPr/>
        <a:lstStyle/>
        <a:p>
          <a:endParaRPr lang="fr-FR"/>
        </a:p>
      </dgm:t>
    </dgm:pt>
    <dgm:pt modelId="{1F77C255-4C3B-4E90-814B-F0052503FF1F}" type="pres">
      <dgm:prSet presAssocID="{2AD9EBD3-C866-4CAF-87A8-C3CAB0625A66}" presName="hierChild3" presStyleCnt="0"/>
      <dgm:spPr/>
    </dgm:pt>
    <dgm:pt modelId="{BB8E3846-2012-413C-802F-C76BDAA61B2B}" type="pres">
      <dgm:prSet presAssocID="{B85E58D0-B534-4D1E-B42C-9FFD92811671}" presName="Name19" presStyleLbl="parChTrans1D4" presStyleIdx="3" presStyleCnt="6"/>
      <dgm:spPr/>
      <dgm:t>
        <a:bodyPr/>
        <a:lstStyle/>
        <a:p>
          <a:endParaRPr lang="fr-FR"/>
        </a:p>
      </dgm:t>
    </dgm:pt>
    <dgm:pt modelId="{ED48E79D-2DE3-4BE1-8145-8D8D5FA521C1}" type="pres">
      <dgm:prSet presAssocID="{A61FF65C-655B-4A41-879D-A4C265221929}" presName="Name21" presStyleCnt="0"/>
      <dgm:spPr/>
    </dgm:pt>
    <dgm:pt modelId="{5C2B1AEF-70AF-4D10-B277-3B329B1E8B13}" type="pres">
      <dgm:prSet presAssocID="{A61FF65C-655B-4A41-879D-A4C265221929}" presName="level2Shape" presStyleLbl="node4" presStyleIdx="3" presStyleCnt="6" custScaleX="187359" custScaleY="124135" custLinFactX="72839" custLinFactNeighborX="100000" custLinFactNeighborY="-1481"/>
      <dgm:spPr/>
      <dgm:t>
        <a:bodyPr/>
        <a:lstStyle/>
        <a:p>
          <a:endParaRPr lang="fr-FR"/>
        </a:p>
      </dgm:t>
    </dgm:pt>
    <dgm:pt modelId="{221CE741-E37D-4306-AC17-B73357AAE955}" type="pres">
      <dgm:prSet presAssocID="{A61FF65C-655B-4A41-879D-A4C265221929}" presName="hierChild3" presStyleCnt="0"/>
      <dgm:spPr/>
    </dgm:pt>
    <dgm:pt modelId="{8190EECB-B3C1-4491-B9A4-5F0AF005D166}" type="pres">
      <dgm:prSet presAssocID="{70B94EE6-2370-4B33-BBDC-BA10C7E7D2C7}" presName="Name19" presStyleLbl="parChTrans1D4" presStyleIdx="4" presStyleCnt="6"/>
      <dgm:spPr/>
      <dgm:t>
        <a:bodyPr/>
        <a:lstStyle/>
        <a:p>
          <a:endParaRPr lang="fr-FR"/>
        </a:p>
      </dgm:t>
    </dgm:pt>
    <dgm:pt modelId="{8BF85D1B-D3F0-40EB-BF3F-DD80293A16B7}" type="pres">
      <dgm:prSet presAssocID="{5846355C-6C33-4F41-A28A-3E766EE88FA4}" presName="Name21" presStyleCnt="0"/>
      <dgm:spPr/>
    </dgm:pt>
    <dgm:pt modelId="{19478F62-3F82-4272-A377-F59B5A8CC934}" type="pres">
      <dgm:prSet presAssocID="{5846355C-6C33-4F41-A28A-3E766EE88FA4}" presName="level2Shape" presStyleLbl="node4" presStyleIdx="4" presStyleCnt="6" custScaleX="177650" custScaleY="124451" custLinFactX="72839" custLinFactNeighborX="100000" custLinFactNeighborY="6023"/>
      <dgm:spPr/>
      <dgm:t>
        <a:bodyPr/>
        <a:lstStyle/>
        <a:p>
          <a:endParaRPr lang="fr-FR"/>
        </a:p>
      </dgm:t>
    </dgm:pt>
    <dgm:pt modelId="{7E5447E0-0F9C-44C7-81F8-0181F404CB3E}" type="pres">
      <dgm:prSet presAssocID="{5846355C-6C33-4F41-A28A-3E766EE88FA4}" presName="hierChild3" presStyleCnt="0"/>
      <dgm:spPr/>
    </dgm:pt>
    <dgm:pt modelId="{8903126A-3632-47DB-8280-CF62FE493320}" type="pres">
      <dgm:prSet presAssocID="{9F3A20C8-2649-4106-B8C1-B5A98BC12A25}" presName="Name19" presStyleLbl="parChTrans1D4" presStyleIdx="5" presStyleCnt="6"/>
      <dgm:spPr/>
      <dgm:t>
        <a:bodyPr/>
        <a:lstStyle/>
        <a:p>
          <a:endParaRPr lang="fr-FR"/>
        </a:p>
      </dgm:t>
    </dgm:pt>
    <dgm:pt modelId="{ABE41E3A-1F3F-46EA-A4D0-AC109E311053}" type="pres">
      <dgm:prSet presAssocID="{90449F6B-08E3-4DA8-AAD1-FB143AA2FD1A}" presName="Name21" presStyleCnt="0"/>
      <dgm:spPr/>
    </dgm:pt>
    <dgm:pt modelId="{51FA0BEC-BD3F-4CC9-9E38-C4EF7B4F8940}" type="pres">
      <dgm:prSet presAssocID="{90449F6B-08E3-4DA8-AAD1-FB143AA2FD1A}" presName="level2Shape" presStyleLbl="node4" presStyleIdx="5" presStyleCnt="6" custScaleX="130467" custScaleY="149411" custLinFactX="72839" custLinFactNeighborX="100000" custLinFactNeighborY="-620"/>
      <dgm:spPr/>
      <dgm:t>
        <a:bodyPr/>
        <a:lstStyle/>
        <a:p>
          <a:endParaRPr lang="fr-FR"/>
        </a:p>
      </dgm:t>
    </dgm:pt>
    <dgm:pt modelId="{471A91D4-F0DD-4268-A758-93670FAA6A65}" type="pres">
      <dgm:prSet presAssocID="{90449F6B-08E3-4DA8-AAD1-FB143AA2FD1A}" presName="hierChild3" presStyleCnt="0"/>
      <dgm:spPr/>
    </dgm:pt>
    <dgm:pt modelId="{75E6BA48-B005-44B5-8297-98236C036987}" type="pres">
      <dgm:prSet presAssocID="{578035EC-71AF-48D9-967A-115EC1B11536}" presName="bgShapesFlow" presStyleCnt="0"/>
      <dgm:spPr/>
    </dgm:pt>
  </dgm:ptLst>
  <dgm:cxnLst>
    <dgm:cxn modelId="{F0047235-4812-4BEE-9EE6-712299102B10}" type="presOf" srcId="{90449F6B-08E3-4DA8-AAD1-FB143AA2FD1A}" destId="{51FA0BEC-BD3F-4CC9-9E38-C4EF7B4F8940}" srcOrd="0" destOrd="0" presId="urn:microsoft.com/office/officeart/2005/8/layout/hierarchy6"/>
    <dgm:cxn modelId="{F78C343C-60C6-45D8-A2EE-98A92F3FDD43}" srcId="{46C709EA-7DB8-4579-8A2A-F76CC9B4D75C}" destId="{82BAAEF2-19C7-4CF8-8015-8675F112C000}" srcOrd="0" destOrd="0" parTransId="{796BC55E-6D03-44FE-817E-7152A640BA6A}" sibTransId="{7C95F612-4549-4E5C-9536-190D48E052FA}"/>
    <dgm:cxn modelId="{8E2FF45A-52EE-4768-89C2-0262D606E12B}" srcId="{9CF9CE24-82A5-45A7-9D0C-B0AB39C765EF}" destId="{2AD9EBD3-C866-4CAF-87A8-C3CAB0625A66}" srcOrd="0" destOrd="0" parTransId="{FAD1DFD2-1A9C-4790-AD42-71B9D2C031F0}" sibTransId="{B81A75EC-678F-444C-A761-0AEA320B29FE}"/>
    <dgm:cxn modelId="{F94338CE-7140-4188-9C77-7B1931E5CA7C}" type="presOf" srcId="{0F8875AF-5DBC-45CB-ABF5-DCF313EFFDC6}" destId="{B5C32C43-FA18-4C7C-B950-9754B9E4D817}" srcOrd="0" destOrd="0" presId="urn:microsoft.com/office/officeart/2005/8/layout/hierarchy6"/>
    <dgm:cxn modelId="{DD087FA3-A18C-4C6E-BF52-7FAE73FD629D}" type="presOf" srcId="{796BC55E-6D03-44FE-817E-7152A640BA6A}" destId="{7CD3BDDF-1FA6-4904-9775-D9D6D38980D5}" srcOrd="0" destOrd="0" presId="urn:microsoft.com/office/officeart/2005/8/layout/hierarchy6"/>
    <dgm:cxn modelId="{4E23BA12-ED48-4527-9449-B9BB45F3E341}" type="presOf" srcId="{BF0A363E-AF8E-4B33-BCF5-4B87B3EA5DFC}" destId="{66677417-A6E5-4E8B-8AF3-B5C3CFCFAE59}" srcOrd="0" destOrd="0" presId="urn:microsoft.com/office/officeart/2005/8/layout/hierarchy6"/>
    <dgm:cxn modelId="{8854DCEF-8E21-4DF4-A2E9-E596EB34E9FC}" type="presOf" srcId="{2AD9EBD3-C866-4CAF-87A8-C3CAB0625A66}" destId="{9AEADF66-FE80-442E-B1CE-5AFD3149E5A8}" srcOrd="0" destOrd="0" presId="urn:microsoft.com/office/officeart/2005/8/layout/hierarchy6"/>
    <dgm:cxn modelId="{A4A68B94-D7BA-48D9-A252-D3C71C66C63D}" type="presOf" srcId="{7A733F2B-0AAA-4F08-823D-BB3CF3783F55}" destId="{5A1A93FD-9EEC-4EC5-8CAD-3A3B91C40AEF}" srcOrd="0" destOrd="0" presId="urn:microsoft.com/office/officeart/2005/8/layout/hierarchy6"/>
    <dgm:cxn modelId="{6B03057C-0C5F-443A-9C99-10CF88C56D8A}" srcId="{A61FF65C-655B-4A41-879D-A4C265221929}" destId="{5846355C-6C33-4F41-A28A-3E766EE88FA4}" srcOrd="0" destOrd="0" parTransId="{70B94EE6-2370-4B33-BBDC-BA10C7E7D2C7}" sibTransId="{7333ECB3-EC50-4089-A19A-01F2AB1097F0}"/>
    <dgm:cxn modelId="{B414674D-4C79-422B-866B-9DD1BE8613F7}" type="presOf" srcId="{AFD668C9-787E-4649-AB85-C568721838E9}" destId="{2CDC4133-F863-48ED-992D-ED27D445EB77}" srcOrd="0" destOrd="0" presId="urn:microsoft.com/office/officeart/2005/8/layout/hierarchy6"/>
    <dgm:cxn modelId="{58757F2E-F2CE-4C91-A9C2-A1B692AC8D82}" srcId="{BF0A363E-AF8E-4B33-BCF5-4B87B3EA5DFC}" destId="{7A733F2B-0AAA-4F08-823D-BB3CF3783F55}" srcOrd="0" destOrd="0" parTransId="{AFD668C9-787E-4649-AB85-C568721838E9}" sibTransId="{C6037015-777C-4244-9E44-6D979F6DB69A}"/>
    <dgm:cxn modelId="{2CE1E3F7-5813-4BF0-82C7-4221CE0A031F}" type="presOf" srcId="{578035EC-71AF-48D9-967A-115EC1B11536}" destId="{67BFC058-C0E8-4F78-BD85-64BB66484CFC}" srcOrd="0" destOrd="0" presId="urn:microsoft.com/office/officeart/2005/8/layout/hierarchy6"/>
    <dgm:cxn modelId="{B707DCF2-993C-4891-A8E6-BF0302E9BA58}" srcId="{578035EC-71AF-48D9-967A-115EC1B11536}" destId="{46C709EA-7DB8-4579-8A2A-F76CC9B4D75C}" srcOrd="0" destOrd="0" parTransId="{C12B6E25-FE71-481C-928B-82049B22FBA8}" sibTransId="{F9D6318D-AA9F-425E-9548-EF97ABFF007A}"/>
    <dgm:cxn modelId="{5BFF171D-8363-4320-85D3-17E281C27FA6}" type="presOf" srcId="{46C709EA-7DB8-4579-8A2A-F76CC9B4D75C}" destId="{E4503D70-00D2-4744-B924-E6321906A16D}" srcOrd="0" destOrd="0" presId="urn:microsoft.com/office/officeart/2005/8/layout/hierarchy6"/>
    <dgm:cxn modelId="{7FDF5B53-D755-4B67-A6DB-DA8BAAC6E23A}" type="presOf" srcId="{9A57CA6D-5B54-462F-9AE9-4A33CCA4F000}" destId="{1790D9CA-3943-4B28-B262-D999300FE1C8}" srcOrd="0" destOrd="0" presId="urn:microsoft.com/office/officeart/2005/8/layout/hierarchy6"/>
    <dgm:cxn modelId="{D9901401-B8F6-42A8-BAF3-4874FCA581F7}" srcId="{82BAAEF2-19C7-4CF8-8015-8675F112C000}" destId="{BF0A363E-AF8E-4B33-BCF5-4B87B3EA5DFC}" srcOrd="0" destOrd="0" parTransId="{9A57CA6D-5B54-462F-9AE9-4A33CCA4F000}" sibTransId="{D0F7161B-52F5-41CD-A2B4-6885B56DC3B2}"/>
    <dgm:cxn modelId="{B2EB1141-6E34-4692-BC12-789333B47CD7}" type="presOf" srcId="{B85E58D0-B534-4D1E-B42C-9FFD92811671}" destId="{BB8E3846-2012-413C-802F-C76BDAA61B2B}" srcOrd="0" destOrd="0" presId="urn:microsoft.com/office/officeart/2005/8/layout/hierarchy6"/>
    <dgm:cxn modelId="{850753EE-1C83-40C8-9800-76B698B12465}" type="presOf" srcId="{A61FF65C-655B-4A41-879D-A4C265221929}" destId="{5C2B1AEF-70AF-4D10-B277-3B329B1E8B13}" srcOrd="0" destOrd="0" presId="urn:microsoft.com/office/officeart/2005/8/layout/hierarchy6"/>
    <dgm:cxn modelId="{840BBE9F-16FB-44F4-89EE-89105752A3AE}" type="presOf" srcId="{5846355C-6C33-4F41-A28A-3E766EE88FA4}" destId="{19478F62-3F82-4272-A377-F59B5A8CC934}" srcOrd="0" destOrd="0" presId="urn:microsoft.com/office/officeart/2005/8/layout/hierarchy6"/>
    <dgm:cxn modelId="{7D4D08F3-C9F0-44CC-BD5A-218A9E9A01EA}" type="presOf" srcId="{9CF9CE24-82A5-45A7-9D0C-B0AB39C765EF}" destId="{CD2359BF-2587-4BE4-8F13-B46D12B0C1D4}" srcOrd="0" destOrd="0" presId="urn:microsoft.com/office/officeart/2005/8/layout/hierarchy6"/>
    <dgm:cxn modelId="{77403F70-C223-4F48-A207-39525E6A7D33}" type="presOf" srcId="{FAD1DFD2-1A9C-4790-AD42-71B9D2C031F0}" destId="{1E66301A-3CB0-4389-AD1D-1DE784AB1EA8}" srcOrd="0" destOrd="0" presId="urn:microsoft.com/office/officeart/2005/8/layout/hierarchy6"/>
    <dgm:cxn modelId="{E88738B7-5403-44B9-A775-04A791B7A807}" srcId="{5846355C-6C33-4F41-A28A-3E766EE88FA4}" destId="{90449F6B-08E3-4DA8-AAD1-FB143AA2FD1A}" srcOrd="0" destOrd="0" parTransId="{9F3A20C8-2649-4106-B8C1-B5A98BC12A25}" sibTransId="{6986227E-1DE9-4032-8262-87B0A073DD39}"/>
    <dgm:cxn modelId="{A539C62D-E1B4-4379-BDED-35E9D89E6663}" srcId="{BF0A363E-AF8E-4B33-BCF5-4B87B3EA5DFC}" destId="{A61FF65C-655B-4A41-879D-A4C265221929}" srcOrd="1" destOrd="0" parTransId="{B85E58D0-B534-4D1E-B42C-9FFD92811671}" sibTransId="{50413915-2E0B-45B6-B169-60D6E2190934}"/>
    <dgm:cxn modelId="{E85EAA1A-8333-444D-B92E-3BB8F64D25E4}" srcId="{7A733F2B-0AAA-4F08-823D-BB3CF3783F55}" destId="{9CF9CE24-82A5-45A7-9D0C-B0AB39C765EF}" srcOrd="0" destOrd="0" parTransId="{0F8875AF-5DBC-45CB-ABF5-DCF313EFFDC6}" sibTransId="{D4F9400D-CC50-4829-8758-09E90E932788}"/>
    <dgm:cxn modelId="{DE4819EC-9CE2-434B-BC47-F41E1B9943A2}" type="presOf" srcId="{70B94EE6-2370-4B33-BBDC-BA10C7E7D2C7}" destId="{8190EECB-B3C1-4491-B9A4-5F0AF005D166}" srcOrd="0" destOrd="0" presId="urn:microsoft.com/office/officeart/2005/8/layout/hierarchy6"/>
    <dgm:cxn modelId="{72B13015-9498-43DE-93DA-AD6221C6E73B}" type="presOf" srcId="{9F3A20C8-2649-4106-B8C1-B5A98BC12A25}" destId="{8903126A-3632-47DB-8280-CF62FE493320}" srcOrd="0" destOrd="0" presId="urn:microsoft.com/office/officeart/2005/8/layout/hierarchy6"/>
    <dgm:cxn modelId="{C555E536-9359-4837-A50E-5A33C74C7BC8}" type="presOf" srcId="{82BAAEF2-19C7-4CF8-8015-8675F112C000}" destId="{59E02487-F93A-4CE5-9D48-3E2A1C989C07}" srcOrd="0" destOrd="0" presId="urn:microsoft.com/office/officeart/2005/8/layout/hierarchy6"/>
    <dgm:cxn modelId="{DC705664-AAF8-4F1D-B590-81A95A1EBEA6}" type="presParOf" srcId="{67BFC058-C0E8-4F78-BD85-64BB66484CFC}" destId="{123D90E8-58B5-48C7-8927-B64EC2EBC1DA}" srcOrd="0" destOrd="0" presId="urn:microsoft.com/office/officeart/2005/8/layout/hierarchy6"/>
    <dgm:cxn modelId="{87DC46A4-8BB4-4B53-B2FB-E9979952C6F3}" type="presParOf" srcId="{123D90E8-58B5-48C7-8927-B64EC2EBC1DA}" destId="{9EE1E04D-144D-4A94-ADA8-2C1EF520C528}" srcOrd="0" destOrd="0" presId="urn:microsoft.com/office/officeart/2005/8/layout/hierarchy6"/>
    <dgm:cxn modelId="{F59B8D88-4DE4-4568-A033-C94CB05010D1}" type="presParOf" srcId="{9EE1E04D-144D-4A94-ADA8-2C1EF520C528}" destId="{88F20240-AAF6-4D7F-86F6-56C1E6142420}" srcOrd="0" destOrd="0" presId="urn:microsoft.com/office/officeart/2005/8/layout/hierarchy6"/>
    <dgm:cxn modelId="{C8BC3E2B-51A9-4561-8B7A-F934F2F47A12}" type="presParOf" srcId="{88F20240-AAF6-4D7F-86F6-56C1E6142420}" destId="{E4503D70-00D2-4744-B924-E6321906A16D}" srcOrd="0" destOrd="0" presId="urn:microsoft.com/office/officeart/2005/8/layout/hierarchy6"/>
    <dgm:cxn modelId="{51313F65-532B-4524-8DDC-17CCEE788DB5}" type="presParOf" srcId="{88F20240-AAF6-4D7F-86F6-56C1E6142420}" destId="{FBBF221E-3E11-4122-803F-C48FA3B5BA2A}" srcOrd="1" destOrd="0" presId="urn:microsoft.com/office/officeart/2005/8/layout/hierarchy6"/>
    <dgm:cxn modelId="{94631EBF-5D69-403F-85A4-9D5024D6592C}" type="presParOf" srcId="{FBBF221E-3E11-4122-803F-C48FA3B5BA2A}" destId="{7CD3BDDF-1FA6-4904-9775-D9D6D38980D5}" srcOrd="0" destOrd="0" presId="urn:microsoft.com/office/officeart/2005/8/layout/hierarchy6"/>
    <dgm:cxn modelId="{2E14698A-FD8D-465A-8EFC-8C1DD634A740}" type="presParOf" srcId="{FBBF221E-3E11-4122-803F-C48FA3B5BA2A}" destId="{4ED4A41F-E1BE-4CC1-B908-7A7B1094F10D}" srcOrd="1" destOrd="0" presId="urn:microsoft.com/office/officeart/2005/8/layout/hierarchy6"/>
    <dgm:cxn modelId="{6A1ABAC6-A03A-411D-8C79-2C5DF82BF2F4}" type="presParOf" srcId="{4ED4A41F-E1BE-4CC1-B908-7A7B1094F10D}" destId="{59E02487-F93A-4CE5-9D48-3E2A1C989C07}" srcOrd="0" destOrd="0" presId="urn:microsoft.com/office/officeart/2005/8/layout/hierarchy6"/>
    <dgm:cxn modelId="{59828478-27D5-4735-AE5E-2B88DD82984D}" type="presParOf" srcId="{4ED4A41F-E1BE-4CC1-B908-7A7B1094F10D}" destId="{DC47FF93-30F0-4D19-A40B-9651173FCDE2}" srcOrd="1" destOrd="0" presId="urn:microsoft.com/office/officeart/2005/8/layout/hierarchy6"/>
    <dgm:cxn modelId="{1D66D142-2F79-4991-9CD5-EA3126248884}" type="presParOf" srcId="{DC47FF93-30F0-4D19-A40B-9651173FCDE2}" destId="{1790D9CA-3943-4B28-B262-D999300FE1C8}" srcOrd="0" destOrd="0" presId="urn:microsoft.com/office/officeart/2005/8/layout/hierarchy6"/>
    <dgm:cxn modelId="{8B66DDD6-D943-43B2-8B0F-DF7B3155D039}" type="presParOf" srcId="{DC47FF93-30F0-4D19-A40B-9651173FCDE2}" destId="{5A7BDB92-583B-4AE1-BAE0-1E10633B7231}" srcOrd="1" destOrd="0" presId="urn:microsoft.com/office/officeart/2005/8/layout/hierarchy6"/>
    <dgm:cxn modelId="{9FBEFD77-1E02-4CBF-AF79-965BE2A115F8}" type="presParOf" srcId="{5A7BDB92-583B-4AE1-BAE0-1E10633B7231}" destId="{66677417-A6E5-4E8B-8AF3-B5C3CFCFAE59}" srcOrd="0" destOrd="0" presId="urn:microsoft.com/office/officeart/2005/8/layout/hierarchy6"/>
    <dgm:cxn modelId="{A198CF56-AFAE-4121-B466-F33110D5B1AA}" type="presParOf" srcId="{5A7BDB92-583B-4AE1-BAE0-1E10633B7231}" destId="{D65BB63F-1D38-4EDA-B9DE-C615836435D1}" srcOrd="1" destOrd="0" presId="urn:microsoft.com/office/officeart/2005/8/layout/hierarchy6"/>
    <dgm:cxn modelId="{B031FA48-54FE-4AC1-88C9-CF6270B9F302}" type="presParOf" srcId="{D65BB63F-1D38-4EDA-B9DE-C615836435D1}" destId="{2CDC4133-F863-48ED-992D-ED27D445EB77}" srcOrd="0" destOrd="0" presId="urn:microsoft.com/office/officeart/2005/8/layout/hierarchy6"/>
    <dgm:cxn modelId="{C06521B4-5D96-4FEA-8215-6754F632672E}" type="presParOf" srcId="{D65BB63F-1D38-4EDA-B9DE-C615836435D1}" destId="{486FC76C-AF0F-4309-8E57-01CCFD2B47F0}" srcOrd="1" destOrd="0" presId="urn:microsoft.com/office/officeart/2005/8/layout/hierarchy6"/>
    <dgm:cxn modelId="{F901437E-F9CB-4BF3-8A8A-25962292D2BC}" type="presParOf" srcId="{486FC76C-AF0F-4309-8E57-01CCFD2B47F0}" destId="{5A1A93FD-9EEC-4EC5-8CAD-3A3B91C40AEF}" srcOrd="0" destOrd="0" presId="urn:microsoft.com/office/officeart/2005/8/layout/hierarchy6"/>
    <dgm:cxn modelId="{333E1236-44EE-4D67-82E1-3F5D5F7D7104}" type="presParOf" srcId="{486FC76C-AF0F-4309-8E57-01CCFD2B47F0}" destId="{C8992A08-74A0-4FA2-924A-7A16B3ECC397}" srcOrd="1" destOrd="0" presId="urn:microsoft.com/office/officeart/2005/8/layout/hierarchy6"/>
    <dgm:cxn modelId="{1126A635-811D-4B85-A82B-C45E10F12177}" type="presParOf" srcId="{C8992A08-74A0-4FA2-924A-7A16B3ECC397}" destId="{B5C32C43-FA18-4C7C-B950-9754B9E4D817}" srcOrd="0" destOrd="0" presId="urn:microsoft.com/office/officeart/2005/8/layout/hierarchy6"/>
    <dgm:cxn modelId="{13BD39C5-09B4-4295-AE55-5AF3D095C26B}" type="presParOf" srcId="{C8992A08-74A0-4FA2-924A-7A16B3ECC397}" destId="{FF0A21E2-76DF-4D35-B982-39F72CF3FDEC}" srcOrd="1" destOrd="0" presId="urn:microsoft.com/office/officeart/2005/8/layout/hierarchy6"/>
    <dgm:cxn modelId="{EE1A475B-D4D9-46C4-8B04-B22FC6AFD235}" type="presParOf" srcId="{FF0A21E2-76DF-4D35-B982-39F72CF3FDEC}" destId="{CD2359BF-2587-4BE4-8F13-B46D12B0C1D4}" srcOrd="0" destOrd="0" presId="urn:microsoft.com/office/officeart/2005/8/layout/hierarchy6"/>
    <dgm:cxn modelId="{9E19F885-5F9D-475C-8972-1705450E37FB}" type="presParOf" srcId="{FF0A21E2-76DF-4D35-B982-39F72CF3FDEC}" destId="{91430858-0177-4811-B263-01D2BB392CAF}" srcOrd="1" destOrd="0" presId="urn:microsoft.com/office/officeart/2005/8/layout/hierarchy6"/>
    <dgm:cxn modelId="{D28C8842-4CBA-43D3-9C7F-DA18DA3E01AE}" type="presParOf" srcId="{91430858-0177-4811-B263-01D2BB392CAF}" destId="{1E66301A-3CB0-4389-AD1D-1DE784AB1EA8}" srcOrd="0" destOrd="0" presId="urn:microsoft.com/office/officeart/2005/8/layout/hierarchy6"/>
    <dgm:cxn modelId="{59077B06-5C5D-438C-93C9-EECE734BB4B2}" type="presParOf" srcId="{91430858-0177-4811-B263-01D2BB392CAF}" destId="{5B0B70E6-820A-4C05-82C8-D466CBF2302A}" srcOrd="1" destOrd="0" presId="urn:microsoft.com/office/officeart/2005/8/layout/hierarchy6"/>
    <dgm:cxn modelId="{6CFB4C24-836B-4357-BECB-220705BDAC8C}" type="presParOf" srcId="{5B0B70E6-820A-4C05-82C8-D466CBF2302A}" destId="{9AEADF66-FE80-442E-B1CE-5AFD3149E5A8}" srcOrd="0" destOrd="0" presId="urn:microsoft.com/office/officeart/2005/8/layout/hierarchy6"/>
    <dgm:cxn modelId="{F51C2F62-1D08-4B33-870D-578CA55B2FFC}" type="presParOf" srcId="{5B0B70E6-820A-4C05-82C8-D466CBF2302A}" destId="{1F77C255-4C3B-4E90-814B-F0052503FF1F}" srcOrd="1" destOrd="0" presId="urn:microsoft.com/office/officeart/2005/8/layout/hierarchy6"/>
    <dgm:cxn modelId="{C17600E4-A98E-4C85-9656-2E4CC1383A47}" type="presParOf" srcId="{D65BB63F-1D38-4EDA-B9DE-C615836435D1}" destId="{BB8E3846-2012-413C-802F-C76BDAA61B2B}" srcOrd="2" destOrd="0" presId="urn:microsoft.com/office/officeart/2005/8/layout/hierarchy6"/>
    <dgm:cxn modelId="{ADAB3DFF-C606-44FD-96D5-CFA490ADCF77}" type="presParOf" srcId="{D65BB63F-1D38-4EDA-B9DE-C615836435D1}" destId="{ED48E79D-2DE3-4BE1-8145-8D8D5FA521C1}" srcOrd="3" destOrd="0" presId="urn:microsoft.com/office/officeart/2005/8/layout/hierarchy6"/>
    <dgm:cxn modelId="{EB758490-545B-450D-ACD6-5AAA8D0AC2D6}" type="presParOf" srcId="{ED48E79D-2DE3-4BE1-8145-8D8D5FA521C1}" destId="{5C2B1AEF-70AF-4D10-B277-3B329B1E8B13}" srcOrd="0" destOrd="0" presId="urn:microsoft.com/office/officeart/2005/8/layout/hierarchy6"/>
    <dgm:cxn modelId="{9806F758-40CC-4842-BA0A-15370C28CE57}" type="presParOf" srcId="{ED48E79D-2DE3-4BE1-8145-8D8D5FA521C1}" destId="{221CE741-E37D-4306-AC17-B73357AAE955}" srcOrd="1" destOrd="0" presId="urn:microsoft.com/office/officeart/2005/8/layout/hierarchy6"/>
    <dgm:cxn modelId="{D5BDE5C8-FA27-41E4-9D43-14F09D2C18F4}" type="presParOf" srcId="{221CE741-E37D-4306-AC17-B73357AAE955}" destId="{8190EECB-B3C1-4491-B9A4-5F0AF005D166}" srcOrd="0" destOrd="0" presId="urn:microsoft.com/office/officeart/2005/8/layout/hierarchy6"/>
    <dgm:cxn modelId="{0270641F-00A6-4D91-9875-6B95C9BB5E2C}" type="presParOf" srcId="{221CE741-E37D-4306-AC17-B73357AAE955}" destId="{8BF85D1B-D3F0-40EB-BF3F-DD80293A16B7}" srcOrd="1" destOrd="0" presId="urn:microsoft.com/office/officeart/2005/8/layout/hierarchy6"/>
    <dgm:cxn modelId="{C3DDC6B8-8BD5-401A-BCA1-8D72CC21CD09}" type="presParOf" srcId="{8BF85D1B-D3F0-40EB-BF3F-DD80293A16B7}" destId="{19478F62-3F82-4272-A377-F59B5A8CC934}" srcOrd="0" destOrd="0" presId="urn:microsoft.com/office/officeart/2005/8/layout/hierarchy6"/>
    <dgm:cxn modelId="{637DA49B-D0F4-4BE6-9D1B-87D7F35D6319}" type="presParOf" srcId="{8BF85D1B-D3F0-40EB-BF3F-DD80293A16B7}" destId="{7E5447E0-0F9C-44C7-81F8-0181F404CB3E}" srcOrd="1" destOrd="0" presId="urn:microsoft.com/office/officeart/2005/8/layout/hierarchy6"/>
    <dgm:cxn modelId="{B5EDE4C3-C811-4350-819D-22130976ADDB}" type="presParOf" srcId="{7E5447E0-0F9C-44C7-81F8-0181F404CB3E}" destId="{8903126A-3632-47DB-8280-CF62FE493320}" srcOrd="0" destOrd="0" presId="urn:microsoft.com/office/officeart/2005/8/layout/hierarchy6"/>
    <dgm:cxn modelId="{2025FCB3-7FA6-4313-A08E-7A4D08B03AA3}" type="presParOf" srcId="{7E5447E0-0F9C-44C7-81F8-0181F404CB3E}" destId="{ABE41E3A-1F3F-46EA-A4D0-AC109E311053}" srcOrd="1" destOrd="0" presId="urn:microsoft.com/office/officeart/2005/8/layout/hierarchy6"/>
    <dgm:cxn modelId="{BFC7EA4C-D578-4705-8C4D-AF95C5425C13}" type="presParOf" srcId="{ABE41E3A-1F3F-46EA-A4D0-AC109E311053}" destId="{51FA0BEC-BD3F-4CC9-9E38-C4EF7B4F8940}" srcOrd="0" destOrd="0" presId="urn:microsoft.com/office/officeart/2005/8/layout/hierarchy6"/>
    <dgm:cxn modelId="{7F1A2A67-E393-477A-9CA1-2E06382776AC}" type="presParOf" srcId="{ABE41E3A-1F3F-46EA-A4D0-AC109E311053}" destId="{471A91D4-F0DD-4268-A758-93670FAA6A65}" srcOrd="1" destOrd="0" presId="urn:microsoft.com/office/officeart/2005/8/layout/hierarchy6"/>
    <dgm:cxn modelId="{CB297DFD-6C6B-4B22-AFE9-C6BC8E4C4A2A}" type="presParOf" srcId="{67BFC058-C0E8-4F78-BD85-64BB66484CFC}" destId="{75E6BA48-B005-44B5-8297-98236C036987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2#4">
  <dgm:title val=""/>
  <dgm:desc val=""/>
  <dgm:catLst>
    <dgm:cat type="list" pri="6000"/>
    <dgm:cat type="relationship" pri="1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DD05C5-2DDA-4E99-AEA0-2BF0A5AC8AD6}" type="datetimeFigureOut">
              <a:rPr lang="fr-FR" smtClean="0"/>
              <a:t>06/03/2025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C2BC2C-333F-4321-816D-DE70E09441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5316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FC65A35-5E26-4EA7-81FB-A5887FBB9C12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Lucida Sans Unicode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10</a:t>
            </a:fld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Espace réservé du numéro de diapositive 3"/>
          <p:cNvSpPr txBox="1"/>
          <p:nvPr/>
        </p:nvSpPr>
        <p:spPr>
          <a:xfrm>
            <a:off x="4281476" y="10155244"/>
            <a:ext cx="3276359" cy="53603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7FF2810-98DB-4D8E-87AE-A7BED613494C}" type="slidenum">
              <a:rPr kumimoji="0" lang="fr-FR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18"/>
                <a:ea typeface="Microsoft YaHei" pitchFamily="2"/>
                <a:cs typeface="Mangal" pitchFamily="2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10</a:t>
            </a:fld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Espace réservé du numéro de diapositive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8B6253A-07B4-4809-AA2A-71495B78D919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Lucida Sans Unicode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10</a:t>
            </a:fld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5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573088" y="1336675"/>
            <a:ext cx="6413500" cy="3608388"/>
          </a:xfrm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6" name="Espace réservé des commentaires 2"/>
          <p:cNvSpPr txBox="1">
            <a:spLocks noGrp="1"/>
          </p:cNvSpPr>
          <p:nvPr>
            <p:ph type="body" sz="quarter" idx="1"/>
          </p:nvPr>
        </p:nvSpPr>
        <p:spPr>
          <a:xfrm>
            <a:off x="755641" y="5145118"/>
            <a:ext cx="6047997" cy="4209842"/>
          </a:xfrm>
        </p:spPr>
        <p:txBody>
          <a:bodyPr lIns="90004" tIns="44997" rIns="90004" bIns="44997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4715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F9D8F16-488F-4A4F-A7F7-4F2329514D1D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Lucida Sans Unicode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15</a:t>
            </a:fld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Espace réservé du numéro de diapositive 3"/>
          <p:cNvSpPr txBox="1"/>
          <p:nvPr/>
        </p:nvSpPr>
        <p:spPr>
          <a:xfrm>
            <a:off x="4281476" y="10155244"/>
            <a:ext cx="3276359" cy="53603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71FCEE3-AE51-48F2-9F47-09CFA1B8627F}" type="slidenum">
              <a:rPr kumimoji="0" lang="fr-FR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18"/>
                <a:ea typeface="Microsoft YaHei" pitchFamily="2"/>
                <a:cs typeface="Mangal" pitchFamily="2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15</a:t>
            </a:fld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Espace réservé du numéro de diapositive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B58400B-788D-4926-BE76-2E0A9CEFC124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Lucida Sans Unicode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15</a:t>
            </a:fld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5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573088" y="1336675"/>
            <a:ext cx="6413500" cy="3608388"/>
          </a:xfrm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6" name="Espace réservé des commentaires 2"/>
          <p:cNvSpPr txBox="1">
            <a:spLocks noGrp="1"/>
          </p:cNvSpPr>
          <p:nvPr>
            <p:ph type="body" sz="quarter" idx="1"/>
          </p:nvPr>
        </p:nvSpPr>
        <p:spPr>
          <a:xfrm>
            <a:off x="755641" y="5145118"/>
            <a:ext cx="6047997" cy="4209842"/>
          </a:xfrm>
        </p:spPr>
        <p:txBody>
          <a:bodyPr lIns="90004" tIns="44997" rIns="90004" bIns="44997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7421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4FBCA61-6CA7-41F1-9BA1-6037DF7B122A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Lucida Sans Unicode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16</a:t>
            </a:fld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Espace réservé du numéro de diapositive 3"/>
          <p:cNvSpPr txBox="1"/>
          <p:nvPr/>
        </p:nvSpPr>
        <p:spPr>
          <a:xfrm>
            <a:off x="4281476" y="10155244"/>
            <a:ext cx="3276359" cy="53603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2B17A85-7B53-45FC-8D52-155E9E63E0A0}" type="slidenum">
              <a:rPr kumimoji="0" lang="fr-FR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18"/>
                <a:ea typeface="Microsoft YaHei" pitchFamily="2"/>
                <a:cs typeface="Mangal" pitchFamily="2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16</a:t>
            </a:fld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Espace réservé du numéro de diapositive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43766FA-2932-4DE3-A528-701F4FE774F4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Lucida Sans Unicode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16</a:t>
            </a:fld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5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573088" y="1336675"/>
            <a:ext cx="6413500" cy="3608388"/>
          </a:xfrm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6" name="Espace réservé des commentaires 2"/>
          <p:cNvSpPr txBox="1">
            <a:spLocks noGrp="1"/>
          </p:cNvSpPr>
          <p:nvPr>
            <p:ph type="body" sz="quarter" idx="1"/>
          </p:nvPr>
        </p:nvSpPr>
        <p:spPr>
          <a:xfrm>
            <a:off x="755641" y="5145118"/>
            <a:ext cx="6047997" cy="4209842"/>
          </a:xfrm>
        </p:spPr>
        <p:txBody>
          <a:bodyPr lIns="90004" tIns="44997" rIns="90004" bIns="44997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5373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15845A9-D19B-4733-ABF9-EA079D2C898A}" type="slidenum">
              <a:t>18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Espace réservé du numéro de diapositive 3"/>
          <p:cNvSpPr txBox="1"/>
          <p:nvPr/>
        </p:nvSpPr>
        <p:spPr>
          <a:xfrm>
            <a:off x="4281476" y="10155244"/>
            <a:ext cx="3276359" cy="53603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063C0D9-F8F2-48DF-B22F-591A1F3AE195}" type="slidenum">
              <a:t>18</a:t>
            </a:fld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Espace réservé du numéro de diapositive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A324EE9-F6B4-4AB6-B452-DA12B662B614}" type="slidenum">
              <a:t>18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5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573088" y="1336675"/>
            <a:ext cx="6413500" cy="3608388"/>
          </a:xfrm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6" name="Espace réservé des commentaires 2"/>
          <p:cNvSpPr txBox="1">
            <a:spLocks noGrp="1"/>
          </p:cNvSpPr>
          <p:nvPr>
            <p:ph type="body" sz="quarter" idx="1"/>
          </p:nvPr>
        </p:nvSpPr>
        <p:spPr>
          <a:xfrm>
            <a:off x="755641" y="5145118"/>
            <a:ext cx="6047997" cy="4209842"/>
          </a:xfrm>
        </p:spPr>
        <p:txBody>
          <a:bodyPr lIns="90004" tIns="44997" rIns="90004" bIns="44997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1500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348A-7D12-495B-928C-BBCA775414A9}" type="datetimeFigureOut">
              <a:rPr lang="fr-FR" smtClean="0"/>
              <a:t>06/03/2025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2282B-0714-410A-87EF-A69540270F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8048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348A-7D12-495B-928C-BBCA775414A9}" type="datetimeFigureOut">
              <a:rPr lang="fr-FR" smtClean="0"/>
              <a:t>06/03/2025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2282B-0714-410A-87EF-A69540270F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9244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348A-7D12-495B-928C-BBCA775414A9}" type="datetimeFigureOut">
              <a:rPr lang="fr-FR" smtClean="0"/>
              <a:t>06/03/2025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2282B-0714-410A-87EF-A69540270F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90842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Cliquez pour modifier le style des sous-titres du masque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63325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5252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566400" y="6416676"/>
            <a:ext cx="1016000" cy="365125"/>
          </a:xfrm>
        </p:spPr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1636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2133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019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7589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1677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1" y="1524001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638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348A-7D12-495B-928C-BBCA775414A9}" type="datetimeFigureOut">
              <a:rPr lang="fr-FR" smtClean="0"/>
              <a:t>06/03/2025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2282B-0714-410A-87EF-A69540270F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41028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3200"/>
            </a:lvl1pPr>
          </a:lstStyle>
          <a:p>
            <a:pPr marL="0" algn="l" rtl="0" eaLnBrk="1" latinLnBrk="0" hangingPunct="1"/>
            <a:r>
              <a:rPr kumimoji="0" lang="fr-FR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Cliquez sur l'icône pour ajouter une image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1181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0793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0483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Cliquez pour modifier le style des sous-titres du masque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603969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3627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566400" y="6416676"/>
            <a:ext cx="1016000" cy="365125"/>
          </a:xfrm>
        </p:spPr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1716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8114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9558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8268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235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348A-7D12-495B-928C-BBCA775414A9}" type="datetimeFigureOut">
              <a:rPr lang="fr-FR" smtClean="0"/>
              <a:t>06/03/2025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2282B-0714-410A-87EF-A69540270F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98633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1" y="1524001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0796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3200"/>
            </a:lvl1pPr>
          </a:lstStyle>
          <a:p>
            <a:pPr marL="0" algn="l" rtl="0" eaLnBrk="1" latinLnBrk="0" hangingPunct="1"/>
            <a:r>
              <a:rPr kumimoji="0" lang="fr-FR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Cliquez sur l'icône pour ajouter une image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3002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2336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7811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Cliquez pour modifier le style des sous-titres du masque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712177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9097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566400" y="6416676"/>
            <a:ext cx="1016000" cy="365125"/>
          </a:xfrm>
        </p:spPr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6992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87955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8826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646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348A-7D12-495B-928C-BBCA775414A9}" type="datetimeFigureOut">
              <a:rPr lang="fr-FR" smtClean="0"/>
              <a:t>06/03/2025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2282B-0714-410A-87EF-A69540270F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84543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61585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1" y="1524001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0967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3200"/>
            </a:lvl1pPr>
          </a:lstStyle>
          <a:p>
            <a:pPr marL="0" algn="l" rtl="0" eaLnBrk="1" latinLnBrk="0" hangingPunct="1"/>
            <a:r>
              <a:rPr kumimoji="0" lang="fr-FR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Cliquez sur l'icône pour ajouter une image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05428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86937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70270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ctrTitle"/>
          </p:nvPr>
        </p:nvSpPr>
        <p:spPr>
          <a:xfrm>
            <a:off x="1523884" y="1122480"/>
            <a:ext cx="9144000" cy="2387516"/>
          </a:xfrm>
        </p:spPr>
        <p:txBody>
          <a:bodyPr anchor="b"/>
          <a:lstStyle>
            <a:lvl1pPr hangingPunct="1">
              <a:lnSpc>
                <a:spcPct val="90000"/>
              </a:lnSpc>
              <a:defRPr sz="60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Sous-titre 2"/>
          <p:cNvSpPr txBox="1">
            <a:spLocks noGrp="1"/>
          </p:cNvSpPr>
          <p:nvPr>
            <p:ph type="subTitle" idx="1"/>
          </p:nvPr>
        </p:nvSpPr>
        <p:spPr>
          <a:xfrm>
            <a:off x="1523884" y="3602159"/>
            <a:ext cx="9144000" cy="1655640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fr-FR"/>
              <a:t>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254726038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 anchorCtr="0"/>
          <a:lstStyle>
            <a:lvl1pPr algn="l" hangingPunct="1">
              <a:lnSpc>
                <a:spcPct val="90000"/>
              </a:lnSpc>
              <a:defRPr sz="18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 txBox="1">
            <a:spLocks noGrp="1"/>
          </p:cNvSpPr>
          <p:nvPr>
            <p:ph type="title" idx="4294967295"/>
          </p:nvPr>
        </p:nvSpPr>
        <p:spPr>
          <a:xfrm>
            <a:off x="609484" y="1604515"/>
            <a:ext cx="10972443" cy="4525923"/>
          </a:xfrm>
        </p:spPr>
        <p:txBody>
          <a:bodyPr anchor="t" anchorCtr="0"/>
          <a:lstStyle>
            <a:lvl1pPr algn="l" hangingPunct="1">
              <a:lnSpc>
                <a:spcPct val="90000"/>
              </a:lnSpc>
              <a:spcAft>
                <a:spcPts val="1415"/>
              </a:spcAft>
              <a:defRPr sz="2800"/>
            </a:lvl1pPr>
          </a:lstStyle>
          <a:p>
            <a:pPr lvl="0"/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6021650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831957" y="1709644"/>
            <a:ext cx="10515600" cy="2852644"/>
          </a:xfrm>
        </p:spPr>
        <p:txBody>
          <a:bodyPr anchor="b" anchorCtr="0"/>
          <a:lstStyle>
            <a:lvl1pPr algn="l" hangingPunct="1">
              <a:lnSpc>
                <a:spcPct val="90000"/>
              </a:lnSpc>
              <a:defRPr sz="60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1"/>
          </p:nvPr>
        </p:nvSpPr>
        <p:spPr>
          <a:xfrm>
            <a:off x="831957" y="4589638"/>
            <a:ext cx="10515600" cy="1500118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78903714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 anchorCtr="0"/>
          <a:lstStyle>
            <a:lvl1pPr algn="l" hangingPunct="1">
              <a:lnSpc>
                <a:spcPct val="90000"/>
              </a:lnSpc>
              <a:defRPr sz="18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 txBox="1">
            <a:spLocks noGrp="1"/>
          </p:cNvSpPr>
          <p:nvPr>
            <p:ph type="title" idx="4294967295"/>
          </p:nvPr>
        </p:nvSpPr>
        <p:spPr>
          <a:xfrm>
            <a:off x="609484" y="1604881"/>
            <a:ext cx="5410075" cy="4525923"/>
          </a:xfrm>
        </p:spPr>
        <p:txBody>
          <a:bodyPr anchor="t" anchorCtr="0"/>
          <a:lstStyle>
            <a:lvl1pPr algn="l" hangingPunct="1">
              <a:lnSpc>
                <a:spcPct val="90000"/>
              </a:lnSpc>
              <a:spcAft>
                <a:spcPts val="1415"/>
              </a:spcAft>
              <a:defRPr sz="2800"/>
            </a:lvl1pPr>
          </a:lstStyle>
          <a:p>
            <a:pPr lvl="0"/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 txBox="1">
            <a:spLocks noGrp="1"/>
          </p:cNvSpPr>
          <p:nvPr>
            <p:ph type="title" idx="4294967295"/>
          </p:nvPr>
        </p:nvSpPr>
        <p:spPr>
          <a:xfrm>
            <a:off x="6172200" y="1604881"/>
            <a:ext cx="5410075" cy="4525923"/>
          </a:xfrm>
        </p:spPr>
        <p:txBody>
          <a:bodyPr anchor="t" anchorCtr="0"/>
          <a:lstStyle>
            <a:lvl1pPr algn="l" hangingPunct="1">
              <a:lnSpc>
                <a:spcPct val="90000"/>
              </a:lnSpc>
              <a:spcAft>
                <a:spcPts val="1415"/>
              </a:spcAft>
              <a:defRPr sz="2800"/>
            </a:lvl1pPr>
          </a:lstStyle>
          <a:p>
            <a:pPr lvl="0"/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26122833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839876" y="365037"/>
            <a:ext cx="10515600" cy="1325523"/>
          </a:xfrm>
        </p:spPr>
        <p:txBody>
          <a:bodyPr anchorCtr="0"/>
          <a:lstStyle>
            <a:lvl1pPr algn="l" hangingPunct="1">
              <a:lnSpc>
                <a:spcPct val="90000"/>
              </a:lnSpc>
              <a:defRPr sz="18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1"/>
          </p:nvPr>
        </p:nvSpPr>
        <p:spPr>
          <a:xfrm>
            <a:off x="839876" y="1681197"/>
            <a:ext cx="5157718" cy="824038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 txBox="1">
            <a:spLocks noGrp="1"/>
          </p:cNvSpPr>
          <p:nvPr>
            <p:ph type="title" idx="4294967295"/>
          </p:nvPr>
        </p:nvSpPr>
        <p:spPr>
          <a:xfrm>
            <a:off x="839876" y="2505236"/>
            <a:ext cx="5157718" cy="3684602"/>
          </a:xfrm>
        </p:spPr>
        <p:txBody>
          <a:bodyPr anchor="t" anchorCtr="0"/>
          <a:lstStyle>
            <a:lvl1pPr algn="l" hangingPunct="1">
              <a:lnSpc>
                <a:spcPct val="90000"/>
              </a:lnSpc>
              <a:spcAft>
                <a:spcPts val="1415"/>
              </a:spcAft>
              <a:defRPr sz="2800"/>
            </a:lvl1pPr>
          </a:lstStyle>
          <a:p>
            <a:pPr lvl="0"/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 txBox="1">
            <a:spLocks noGrp="1"/>
          </p:cNvSpPr>
          <p:nvPr>
            <p:ph type="body" idx="3"/>
          </p:nvPr>
        </p:nvSpPr>
        <p:spPr>
          <a:xfrm>
            <a:off x="6172200" y="1681197"/>
            <a:ext cx="5183276" cy="824038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 txBox="1">
            <a:spLocks noGrp="1"/>
          </p:cNvSpPr>
          <p:nvPr>
            <p:ph type="title" idx="4294967295"/>
          </p:nvPr>
        </p:nvSpPr>
        <p:spPr>
          <a:xfrm>
            <a:off x="6172200" y="2505236"/>
            <a:ext cx="5183276" cy="3684602"/>
          </a:xfrm>
        </p:spPr>
        <p:txBody>
          <a:bodyPr anchor="t" anchorCtr="0"/>
          <a:lstStyle>
            <a:lvl1pPr algn="l" hangingPunct="1">
              <a:lnSpc>
                <a:spcPct val="90000"/>
              </a:lnSpc>
              <a:spcAft>
                <a:spcPts val="1415"/>
              </a:spcAft>
              <a:defRPr sz="2800"/>
            </a:lvl1pPr>
          </a:lstStyle>
          <a:p>
            <a:pPr lvl="0"/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787323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348A-7D12-495B-928C-BBCA775414A9}" type="datetimeFigureOut">
              <a:rPr lang="fr-FR" smtClean="0"/>
              <a:t>06/03/2025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2282B-0714-410A-87EF-A69540270F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212612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 anchorCtr="0"/>
          <a:lstStyle>
            <a:lvl1pPr algn="l" hangingPunct="1">
              <a:lnSpc>
                <a:spcPct val="90000"/>
              </a:lnSpc>
              <a:defRPr sz="18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41456225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lvl1pPr hangingPunct="0">
              <a:defRPr sz="3200"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64000"/>
      </p:ext>
    </p:extLst>
  </p:cSld>
  <p:clrMapOvr>
    <a:masterClrMapping/>
  </p:clrMapOvr>
  <p:hf sldNum="0"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839876" y="457200"/>
            <a:ext cx="3932276" cy="1600200"/>
          </a:xfrm>
        </p:spPr>
        <p:txBody>
          <a:bodyPr anchor="b" anchorCtr="0"/>
          <a:lstStyle>
            <a:lvl1pPr algn="l" hangingPunct="1">
              <a:lnSpc>
                <a:spcPct val="90000"/>
              </a:lnSpc>
              <a:defRPr sz="32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 txBox="1">
            <a:spLocks noGrp="1"/>
          </p:cNvSpPr>
          <p:nvPr>
            <p:ph type="title" idx="4294967295"/>
          </p:nvPr>
        </p:nvSpPr>
        <p:spPr>
          <a:xfrm>
            <a:off x="5183276" y="987478"/>
            <a:ext cx="6172200" cy="4873678"/>
          </a:xfrm>
        </p:spPr>
        <p:txBody>
          <a:bodyPr anchor="t" anchorCtr="0"/>
          <a:lstStyle>
            <a:lvl1pPr algn="l" hangingPunct="1">
              <a:lnSpc>
                <a:spcPct val="90000"/>
              </a:lnSpc>
              <a:spcAft>
                <a:spcPts val="1415"/>
              </a:spcAft>
              <a:defRPr sz="3200"/>
            </a:lvl1pPr>
          </a:lstStyle>
          <a:p>
            <a:pPr lvl="0"/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 txBox="1">
            <a:spLocks noGrp="1"/>
          </p:cNvSpPr>
          <p:nvPr>
            <p:ph type="body" idx="2"/>
          </p:nvPr>
        </p:nvSpPr>
        <p:spPr>
          <a:xfrm>
            <a:off x="839876" y="2057400"/>
            <a:ext cx="3932276" cy="3811676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69430141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839876" y="457200"/>
            <a:ext cx="3932276" cy="1600200"/>
          </a:xfrm>
        </p:spPr>
        <p:txBody>
          <a:bodyPr anchor="b" anchorCtr="0"/>
          <a:lstStyle>
            <a:lvl1pPr algn="l" hangingPunct="1">
              <a:lnSpc>
                <a:spcPct val="90000"/>
              </a:lnSpc>
              <a:defRPr sz="32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 txBox="1">
            <a:spLocks noGrp="1"/>
          </p:cNvSpPr>
          <p:nvPr>
            <p:ph type="title" idx="4294967295"/>
          </p:nvPr>
        </p:nvSpPr>
        <p:spPr>
          <a:xfrm>
            <a:off x="5183276" y="987478"/>
            <a:ext cx="6172200" cy="4873678"/>
          </a:xfrm>
        </p:spPr>
        <p:txBody>
          <a:bodyPr anchor="t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Espace réservé du texte 3"/>
          <p:cNvSpPr txBox="1">
            <a:spLocks noGrp="1"/>
          </p:cNvSpPr>
          <p:nvPr>
            <p:ph type="body" idx="2"/>
          </p:nvPr>
        </p:nvSpPr>
        <p:spPr>
          <a:xfrm>
            <a:off x="839876" y="2057400"/>
            <a:ext cx="3932276" cy="3811676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28214825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 anchorCtr="0"/>
          <a:lstStyle>
            <a:lvl1pPr algn="l" hangingPunct="1">
              <a:lnSpc>
                <a:spcPct val="90000"/>
              </a:lnSpc>
              <a:defRPr sz="18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5621029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 txBox="1">
            <a:spLocks noGrp="1"/>
          </p:cNvSpPr>
          <p:nvPr>
            <p:ph type="title" orient="vert"/>
          </p:nvPr>
        </p:nvSpPr>
        <p:spPr>
          <a:xfrm>
            <a:off x="8839084" y="272884"/>
            <a:ext cx="2743200" cy="5857920"/>
          </a:xfrm>
        </p:spPr>
        <p:txBody>
          <a:bodyPr vert="eaVert" anchorCtr="0"/>
          <a:lstStyle>
            <a:lvl1pPr algn="l" hangingPunct="1">
              <a:lnSpc>
                <a:spcPct val="90000"/>
              </a:lnSpc>
              <a:defRPr sz="18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 txBox="1">
            <a:spLocks noGrp="1"/>
          </p:cNvSpPr>
          <p:nvPr>
            <p:ph type="body" orient="vert" idx="1"/>
          </p:nvPr>
        </p:nvSpPr>
        <p:spPr>
          <a:xfrm>
            <a:off x="609484" y="272884"/>
            <a:ext cx="8077315" cy="585792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76637320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ctrTitle"/>
          </p:nvPr>
        </p:nvSpPr>
        <p:spPr>
          <a:xfrm>
            <a:off x="1523884" y="1122480"/>
            <a:ext cx="9144000" cy="2387516"/>
          </a:xfrm>
        </p:spPr>
        <p:txBody>
          <a:bodyPr anchor="b"/>
          <a:lstStyle>
            <a:lvl1pPr hangingPunct="1">
              <a:lnSpc>
                <a:spcPct val="90000"/>
              </a:lnSpc>
              <a:defRPr sz="60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Sous-titre 2"/>
          <p:cNvSpPr txBox="1">
            <a:spLocks noGrp="1"/>
          </p:cNvSpPr>
          <p:nvPr>
            <p:ph type="subTitle" idx="1"/>
          </p:nvPr>
        </p:nvSpPr>
        <p:spPr>
          <a:xfrm>
            <a:off x="1523884" y="3602159"/>
            <a:ext cx="9144000" cy="1655640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fr-FR"/>
              <a:t>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113647580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 anchorCtr="0"/>
          <a:lstStyle>
            <a:lvl1pPr algn="l" hangingPunct="1">
              <a:lnSpc>
                <a:spcPct val="90000"/>
              </a:lnSpc>
              <a:defRPr sz="18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 txBox="1">
            <a:spLocks noGrp="1"/>
          </p:cNvSpPr>
          <p:nvPr>
            <p:ph type="title" idx="4294967295"/>
          </p:nvPr>
        </p:nvSpPr>
        <p:spPr>
          <a:xfrm>
            <a:off x="609484" y="1604515"/>
            <a:ext cx="10972443" cy="4525923"/>
          </a:xfrm>
        </p:spPr>
        <p:txBody>
          <a:bodyPr anchor="t" anchorCtr="0"/>
          <a:lstStyle>
            <a:lvl1pPr algn="l" hangingPunct="1">
              <a:lnSpc>
                <a:spcPct val="90000"/>
              </a:lnSpc>
              <a:spcAft>
                <a:spcPts val="1415"/>
              </a:spcAft>
              <a:defRPr sz="2800"/>
            </a:lvl1pPr>
          </a:lstStyle>
          <a:p>
            <a:pPr lvl="0"/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73660577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831957" y="1709644"/>
            <a:ext cx="10515600" cy="2852644"/>
          </a:xfrm>
        </p:spPr>
        <p:txBody>
          <a:bodyPr anchor="b" anchorCtr="0"/>
          <a:lstStyle>
            <a:lvl1pPr algn="l" hangingPunct="1">
              <a:lnSpc>
                <a:spcPct val="90000"/>
              </a:lnSpc>
              <a:defRPr sz="60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1"/>
          </p:nvPr>
        </p:nvSpPr>
        <p:spPr>
          <a:xfrm>
            <a:off x="831957" y="4589638"/>
            <a:ext cx="10515600" cy="1500118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89067070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 anchorCtr="0"/>
          <a:lstStyle>
            <a:lvl1pPr algn="l" hangingPunct="1">
              <a:lnSpc>
                <a:spcPct val="90000"/>
              </a:lnSpc>
              <a:defRPr sz="18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 txBox="1">
            <a:spLocks noGrp="1"/>
          </p:cNvSpPr>
          <p:nvPr>
            <p:ph type="title" idx="4294967295"/>
          </p:nvPr>
        </p:nvSpPr>
        <p:spPr>
          <a:xfrm>
            <a:off x="609484" y="1604881"/>
            <a:ext cx="5410075" cy="4525923"/>
          </a:xfrm>
        </p:spPr>
        <p:txBody>
          <a:bodyPr anchor="t" anchorCtr="0"/>
          <a:lstStyle>
            <a:lvl1pPr algn="l" hangingPunct="1">
              <a:lnSpc>
                <a:spcPct val="90000"/>
              </a:lnSpc>
              <a:spcAft>
                <a:spcPts val="1415"/>
              </a:spcAft>
              <a:defRPr sz="2800"/>
            </a:lvl1pPr>
          </a:lstStyle>
          <a:p>
            <a:pPr lvl="0"/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 txBox="1">
            <a:spLocks noGrp="1"/>
          </p:cNvSpPr>
          <p:nvPr>
            <p:ph type="title" idx="4294967295"/>
          </p:nvPr>
        </p:nvSpPr>
        <p:spPr>
          <a:xfrm>
            <a:off x="6172200" y="1604881"/>
            <a:ext cx="5410075" cy="4525923"/>
          </a:xfrm>
        </p:spPr>
        <p:txBody>
          <a:bodyPr anchor="t" anchorCtr="0"/>
          <a:lstStyle>
            <a:lvl1pPr algn="l" hangingPunct="1">
              <a:lnSpc>
                <a:spcPct val="90000"/>
              </a:lnSpc>
              <a:spcAft>
                <a:spcPts val="1415"/>
              </a:spcAft>
              <a:defRPr sz="2800"/>
            </a:lvl1pPr>
          </a:lstStyle>
          <a:p>
            <a:pPr lvl="0"/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643034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348A-7D12-495B-928C-BBCA775414A9}" type="datetimeFigureOut">
              <a:rPr lang="fr-FR" smtClean="0"/>
              <a:t>06/03/2025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2282B-0714-410A-87EF-A69540270F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636782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839876" y="365037"/>
            <a:ext cx="10515600" cy="1325523"/>
          </a:xfrm>
        </p:spPr>
        <p:txBody>
          <a:bodyPr anchorCtr="0"/>
          <a:lstStyle>
            <a:lvl1pPr algn="l" hangingPunct="1">
              <a:lnSpc>
                <a:spcPct val="90000"/>
              </a:lnSpc>
              <a:defRPr sz="18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1"/>
          </p:nvPr>
        </p:nvSpPr>
        <p:spPr>
          <a:xfrm>
            <a:off x="839876" y="1681197"/>
            <a:ext cx="5157718" cy="824038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 txBox="1">
            <a:spLocks noGrp="1"/>
          </p:cNvSpPr>
          <p:nvPr>
            <p:ph type="title" idx="4294967295"/>
          </p:nvPr>
        </p:nvSpPr>
        <p:spPr>
          <a:xfrm>
            <a:off x="839876" y="2505236"/>
            <a:ext cx="5157718" cy="3684602"/>
          </a:xfrm>
        </p:spPr>
        <p:txBody>
          <a:bodyPr anchor="t" anchorCtr="0"/>
          <a:lstStyle>
            <a:lvl1pPr algn="l" hangingPunct="1">
              <a:lnSpc>
                <a:spcPct val="90000"/>
              </a:lnSpc>
              <a:spcAft>
                <a:spcPts val="1415"/>
              </a:spcAft>
              <a:defRPr sz="2800"/>
            </a:lvl1pPr>
          </a:lstStyle>
          <a:p>
            <a:pPr lvl="0"/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 txBox="1">
            <a:spLocks noGrp="1"/>
          </p:cNvSpPr>
          <p:nvPr>
            <p:ph type="body" idx="3"/>
          </p:nvPr>
        </p:nvSpPr>
        <p:spPr>
          <a:xfrm>
            <a:off x="6172200" y="1681197"/>
            <a:ext cx="5183276" cy="824038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 txBox="1">
            <a:spLocks noGrp="1"/>
          </p:cNvSpPr>
          <p:nvPr>
            <p:ph type="title" idx="4294967295"/>
          </p:nvPr>
        </p:nvSpPr>
        <p:spPr>
          <a:xfrm>
            <a:off x="6172200" y="2505236"/>
            <a:ext cx="5183276" cy="3684602"/>
          </a:xfrm>
        </p:spPr>
        <p:txBody>
          <a:bodyPr anchor="t" anchorCtr="0"/>
          <a:lstStyle>
            <a:lvl1pPr algn="l" hangingPunct="1">
              <a:lnSpc>
                <a:spcPct val="90000"/>
              </a:lnSpc>
              <a:spcAft>
                <a:spcPts val="1415"/>
              </a:spcAft>
              <a:defRPr sz="2800"/>
            </a:lvl1pPr>
          </a:lstStyle>
          <a:p>
            <a:pPr lvl="0"/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91085824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 anchorCtr="0"/>
          <a:lstStyle>
            <a:lvl1pPr algn="l" hangingPunct="1">
              <a:lnSpc>
                <a:spcPct val="90000"/>
              </a:lnSpc>
              <a:defRPr sz="18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03734354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lvl1pPr hangingPunct="0">
              <a:defRPr sz="3200"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4198923"/>
      </p:ext>
    </p:extLst>
  </p:cSld>
  <p:clrMapOvr>
    <a:masterClrMapping/>
  </p:clrMapOvr>
  <p:hf sldNum="0" hdr="0" ft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839876" y="457200"/>
            <a:ext cx="3932276" cy="1600200"/>
          </a:xfrm>
        </p:spPr>
        <p:txBody>
          <a:bodyPr anchor="b" anchorCtr="0"/>
          <a:lstStyle>
            <a:lvl1pPr algn="l" hangingPunct="1">
              <a:lnSpc>
                <a:spcPct val="90000"/>
              </a:lnSpc>
              <a:defRPr sz="32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 txBox="1">
            <a:spLocks noGrp="1"/>
          </p:cNvSpPr>
          <p:nvPr>
            <p:ph type="title" idx="4294967295"/>
          </p:nvPr>
        </p:nvSpPr>
        <p:spPr>
          <a:xfrm>
            <a:off x="5183276" y="987478"/>
            <a:ext cx="6172200" cy="4873678"/>
          </a:xfrm>
        </p:spPr>
        <p:txBody>
          <a:bodyPr anchor="t" anchorCtr="0"/>
          <a:lstStyle>
            <a:lvl1pPr algn="l" hangingPunct="1">
              <a:lnSpc>
                <a:spcPct val="90000"/>
              </a:lnSpc>
              <a:spcAft>
                <a:spcPts val="1415"/>
              </a:spcAft>
              <a:defRPr sz="3200"/>
            </a:lvl1pPr>
          </a:lstStyle>
          <a:p>
            <a:pPr lvl="0"/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 txBox="1">
            <a:spLocks noGrp="1"/>
          </p:cNvSpPr>
          <p:nvPr>
            <p:ph type="body" idx="2"/>
          </p:nvPr>
        </p:nvSpPr>
        <p:spPr>
          <a:xfrm>
            <a:off x="839876" y="2057400"/>
            <a:ext cx="3932276" cy="3811676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5974337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839876" y="457200"/>
            <a:ext cx="3932276" cy="1600200"/>
          </a:xfrm>
        </p:spPr>
        <p:txBody>
          <a:bodyPr anchor="b" anchorCtr="0"/>
          <a:lstStyle>
            <a:lvl1pPr algn="l" hangingPunct="1">
              <a:lnSpc>
                <a:spcPct val="90000"/>
              </a:lnSpc>
              <a:defRPr sz="32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 txBox="1">
            <a:spLocks noGrp="1"/>
          </p:cNvSpPr>
          <p:nvPr>
            <p:ph type="title" idx="4294967295"/>
          </p:nvPr>
        </p:nvSpPr>
        <p:spPr>
          <a:xfrm>
            <a:off x="5183276" y="987478"/>
            <a:ext cx="6172200" cy="4873678"/>
          </a:xfrm>
        </p:spPr>
        <p:txBody>
          <a:bodyPr anchor="t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Espace réservé du texte 3"/>
          <p:cNvSpPr txBox="1">
            <a:spLocks noGrp="1"/>
          </p:cNvSpPr>
          <p:nvPr>
            <p:ph type="body" idx="2"/>
          </p:nvPr>
        </p:nvSpPr>
        <p:spPr>
          <a:xfrm>
            <a:off x="839876" y="2057400"/>
            <a:ext cx="3932276" cy="3811676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50956075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 anchorCtr="0"/>
          <a:lstStyle>
            <a:lvl1pPr algn="l" hangingPunct="1">
              <a:lnSpc>
                <a:spcPct val="90000"/>
              </a:lnSpc>
              <a:defRPr sz="18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97891134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 txBox="1">
            <a:spLocks noGrp="1"/>
          </p:cNvSpPr>
          <p:nvPr>
            <p:ph type="title" orient="vert"/>
          </p:nvPr>
        </p:nvSpPr>
        <p:spPr>
          <a:xfrm>
            <a:off x="8839084" y="272884"/>
            <a:ext cx="2743200" cy="5857920"/>
          </a:xfrm>
        </p:spPr>
        <p:txBody>
          <a:bodyPr vert="eaVert" anchorCtr="0"/>
          <a:lstStyle>
            <a:lvl1pPr algn="l" hangingPunct="1">
              <a:lnSpc>
                <a:spcPct val="90000"/>
              </a:lnSpc>
              <a:defRPr sz="18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 txBox="1">
            <a:spLocks noGrp="1"/>
          </p:cNvSpPr>
          <p:nvPr>
            <p:ph type="body" orient="vert" idx="1"/>
          </p:nvPr>
        </p:nvSpPr>
        <p:spPr>
          <a:xfrm>
            <a:off x="609484" y="272884"/>
            <a:ext cx="8077315" cy="585792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873691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348A-7D12-495B-928C-BBCA775414A9}" type="datetimeFigureOut">
              <a:rPr lang="fr-FR" smtClean="0"/>
              <a:t>06/03/2025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2282B-0714-410A-87EF-A69540270F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8792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348A-7D12-495B-928C-BBCA775414A9}" type="datetimeFigureOut">
              <a:rPr lang="fr-FR" smtClean="0"/>
              <a:t>06/03/2025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2282B-0714-410A-87EF-A69540270F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6663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348A-7D12-495B-928C-BBCA775414A9}" type="datetimeFigureOut">
              <a:rPr lang="fr-FR" smtClean="0"/>
              <a:t>06/03/2025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2282B-0714-410A-87EF-A69540270F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1221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C348A-7D12-495B-928C-BBCA775414A9}" type="datetimeFigureOut">
              <a:rPr lang="fr-FR" smtClean="0"/>
              <a:t>06/03/2025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2282B-0714-410A-87EF-A69540270F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14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Cliquez pour modifier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10566400" y="6416676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0740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Cliquez pour modifier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10566400" y="6416676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9338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Cliquez pour modifier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8A0B467-A3DA-4E39-835A-691AE354FAB2}" type="datetimeFigureOut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06/03/2025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10566400" y="6416676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B09B522-BB11-4B7D-B571-6F6EB25356DC}" type="slidenum">
              <a:rPr lang="fr-FR" smtClean="0">
                <a:solidFill>
                  <a:prstClr val="white">
                    <a:shade val="50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5962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0" y="2019598"/>
            <a:ext cx="12191402" cy="410507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gradFill>
            <a:gsLst>
              <a:gs pos="0">
                <a:srgbClr val="EEECE1"/>
              </a:gs>
              <a:gs pos="100000">
                <a:srgbClr val="EEECE1"/>
              </a:gs>
            </a:gsLst>
            <a:lin ang="5400000"/>
          </a:gradFill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</p:txBody>
      </p:sp>
      <p:pic>
        <p:nvPicPr>
          <p:cNvPr id="3" name="Picture 6">
            <a:extLst/>
          </p:cNvPr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 t="1502" b="-1502"/>
          <a:stretch>
            <a:fillRect/>
          </a:stretch>
        </p:blipFill>
        <p:spPr>
          <a:xfrm>
            <a:off x="0" y="6126480"/>
            <a:ext cx="12191402" cy="74231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Line 2"/>
          <p:cNvSpPr/>
          <p:nvPr/>
        </p:nvSpPr>
        <p:spPr>
          <a:xfrm>
            <a:off x="0" y="6128281"/>
            <a:ext cx="12191759" cy="35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0"/>
              <a:gd name="f8" fmla="abs f3"/>
              <a:gd name="f9" fmla="abs f4"/>
              <a:gd name="f10" fmla="abs f5"/>
              <a:gd name="f11" fmla="*/ f7 f0 1"/>
              <a:gd name="f12" fmla="?: f8 f3 1"/>
              <a:gd name="f13" fmla="?: f9 f4 1"/>
              <a:gd name="f14" fmla="?: f10 f5 1"/>
              <a:gd name="f15" fmla="*/ f11 1 f2"/>
              <a:gd name="f16" fmla="*/ f12 1 21600"/>
              <a:gd name="f17" fmla="*/ f13 1 21600"/>
              <a:gd name="f18" fmla="*/ 21600 f12 1"/>
              <a:gd name="f19" fmla="*/ 21600 f13 1"/>
              <a:gd name="f20" fmla="+- f15 0 f1"/>
              <a:gd name="f21" fmla="min f17 f16"/>
              <a:gd name="f22" fmla="*/ f18 1 f14"/>
              <a:gd name="f23" fmla="*/ f19 1 f14"/>
              <a:gd name="f24" fmla="val f22"/>
              <a:gd name="f25" fmla="val f23"/>
              <a:gd name="f26" fmla="*/ f6 f21 1"/>
              <a:gd name="f27" fmla="*/ f24 f21 1"/>
              <a:gd name="f28" fmla="*/ f25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0">
                <a:pos x="f26" y="f26"/>
              </a:cxn>
              <a:cxn ang="f20">
                <a:pos x="f27" y="f28"/>
              </a:cxn>
            </a:cxnLst>
            <a:rect l="f26" t="f26" r="f27" b="f28"/>
            <a:pathLst>
              <a:path>
                <a:moveTo>
                  <a:pt x="f26" y="f26"/>
                </a:moveTo>
                <a:lnTo>
                  <a:pt x="f27" y="f28"/>
                </a:lnTo>
              </a:path>
            </a:pathLst>
          </a:custGeom>
          <a:noFill/>
          <a:ln w="12600" cap="flat">
            <a:solidFill>
              <a:srgbClr val="000001"/>
            </a:solidFill>
            <a:prstDash val="solid"/>
            <a:round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Espace réservé du titre 4"/>
          <p:cNvSpPr txBox="1">
            <a:spLocks noGrp="1"/>
          </p:cNvSpPr>
          <p:nvPr>
            <p:ph type="title"/>
          </p:nvPr>
        </p:nvSpPr>
        <p:spPr>
          <a:xfrm>
            <a:off x="609484" y="273597"/>
            <a:ext cx="10972443" cy="114480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fr-FR"/>
          </a:p>
        </p:txBody>
      </p:sp>
      <p:sp>
        <p:nvSpPr>
          <p:cNvPr id="6" name="Espace réservé du texte 5"/>
          <p:cNvSpPr txBox="1">
            <a:spLocks noGrp="1"/>
          </p:cNvSpPr>
          <p:nvPr>
            <p:ph type="body" idx="1"/>
          </p:nvPr>
        </p:nvSpPr>
        <p:spPr>
          <a:xfrm>
            <a:off x="609484" y="1604515"/>
            <a:ext cx="10972443" cy="452592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286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fr-FR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Microsoft YaHei" pitchFamily="2"/>
          <a:cs typeface="Mangal" pitchFamily="2"/>
        </a:defRPr>
      </a:lvl1pPr>
    </p:titleStyle>
    <p:body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1415"/>
        </a:spcAft>
        <a:buNone/>
        <a:tabLst/>
        <a:defRPr lang="fr-FR" sz="2800" b="0" i="0" u="none" strike="noStrike" kern="1200" cap="none" spc="0" baseline="0">
          <a:solidFill>
            <a:srgbClr val="000000"/>
          </a:solidFill>
          <a:uFillTx/>
          <a:latin typeface="Arial" pitchFamily="18"/>
          <a:ea typeface="Microsoft YaHei" pitchFamily="2"/>
          <a:cs typeface="Mangal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2400" b="0" i="0" u="none" strike="noStrike" kern="1200" cap="none" spc="0" baseline="0">
          <a:solidFill>
            <a:srgbClr val="000000"/>
          </a:solidFill>
          <a:uFillTx/>
          <a:latin typeface="Calibri" pitchFamily="18"/>
          <a:ea typeface="Microsoft YaHei" pitchFamily="2"/>
          <a:cs typeface="Mangal" pitchFamily="2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2000" b="0" i="0" u="none" strike="noStrike" kern="1200" cap="none" spc="0" baseline="0">
          <a:solidFill>
            <a:srgbClr val="000000"/>
          </a:solidFill>
          <a:uFillTx/>
          <a:latin typeface="Calibri" pitchFamily="18"/>
          <a:ea typeface="Microsoft YaHei" pitchFamily="2"/>
          <a:cs typeface="Mangal" pitchFamily="2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1800" b="0" i="0" u="none" strike="noStrike" kern="1200" cap="none" spc="0" baseline="0">
          <a:solidFill>
            <a:srgbClr val="000000"/>
          </a:solidFill>
          <a:uFillTx/>
          <a:latin typeface="Calibri" pitchFamily="18"/>
          <a:ea typeface="Microsoft YaHei" pitchFamily="2"/>
          <a:cs typeface="Mangal" pitchFamily="2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1800" b="0" i="0" u="none" strike="noStrike" kern="1200" cap="none" spc="0" baseline="0">
          <a:solidFill>
            <a:srgbClr val="000000"/>
          </a:solidFill>
          <a:uFillTx/>
          <a:latin typeface="Calibri" pitchFamily="18"/>
          <a:ea typeface="Microsoft YaHei" pitchFamily="2"/>
          <a:cs typeface="Mangal" pitchFamily="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0" y="2019598"/>
            <a:ext cx="12191402" cy="410507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gradFill>
            <a:gsLst>
              <a:gs pos="0">
                <a:srgbClr val="EEECE1"/>
              </a:gs>
              <a:gs pos="100000">
                <a:srgbClr val="EEECE1"/>
              </a:gs>
            </a:gsLst>
            <a:lin ang="5400000"/>
          </a:gradFill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</p:txBody>
      </p:sp>
      <p:pic>
        <p:nvPicPr>
          <p:cNvPr id="3" name="Picture 6">
            <a:extLst/>
          </p:cNvPr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 t="1502" b="-1502"/>
          <a:stretch>
            <a:fillRect/>
          </a:stretch>
        </p:blipFill>
        <p:spPr>
          <a:xfrm>
            <a:off x="0" y="6126480"/>
            <a:ext cx="12191402" cy="74231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Line 2"/>
          <p:cNvSpPr/>
          <p:nvPr/>
        </p:nvSpPr>
        <p:spPr>
          <a:xfrm>
            <a:off x="0" y="6128281"/>
            <a:ext cx="12191759" cy="35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0"/>
              <a:gd name="f8" fmla="abs f3"/>
              <a:gd name="f9" fmla="abs f4"/>
              <a:gd name="f10" fmla="abs f5"/>
              <a:gd name="f11" fmla="*/ f7 f0 1"/>
              <a:gd name="f12" fmla="?: f8 f3 1"/>
              <a:gd name="f13" fmla="?: f9 f4 1"/>
              <a:gd name="f14" fmla="?: f10 f5 1"/>
              <a:gd name="f15" fmla="*/ f11 1 f2"/>
              <a:gd name="f16" fmla="*/ f12 1 21600"/>
              <a:gd name="f17" fmla="*/ f13 1 21600"/>
              <a:gd name="f18" fmla="*/ 21600 f12 1"/>
              <a:gd name="f19" fmla="*/ 21600 f13 1"/>
              <a:gd name="f20" fmla="+- f15 0 f1"/>
              <a:gd name="f21" fmla="min f17 f16"/>
              <a:gd name="f22" fmla="*/ f18 1 f14"/>
              <a:gd name="f23" fmla="*/ f19 1 f14"/>
              <a:gd name="f24" fmla="val f22"/>
              <a:gd name="f25" fmla="val f23"/>
              <a:gd name="f26" fmla="*/ f6 f21 1"/>
              <a:gd name="f27" fmla="*/ f24 f21 1"/>
              <a:gd name="f28" fmla="*/ f25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0">
                <a:pos x="f26" y="f26"/>
              </a:cxn>
              <a:cxn ang="f20">
                <a:pos x="f27" y="f28"/>
              </a:cxn>
            </a:cxnLst>
            <a:rect l="f26" t="f26" r="f27" b="f28"/>
            <a:pathLst>
              <a:path>
                <a:moveTo>
                  <a:pt x="f26" y="f26"/>
                </a:moveTo>
                <a:lnTo>
                  <a:pt x="f27" y="f28"/>
                </a:lnTo>
              </a:path>
            </a:pathLst>
          </a:custGeom>
          <a:noFill/>
          <a:ln w="12600" cap="flat">
            <a:solidFill>
              <a:srgbClr val="000001"/>
            </a:solidFill>
            <a:prstDash val="solid"/>
            <a:round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Espace réservé du titre 4"/>
          <p:cNvSpPr txBox="1">
            <a:spLocks noGrp="1"/>
          </p:cNvSpPr>
          <p:nvPr>
            <p:ph type="title"/>
          </p:nvPr>
        </p:nvSpPr>
        <p:spPr>
          <a:xfrm>
            <a:off x="609484" y="273597"/>
            <a:ext cx="10972443" cy="114480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fr-FR"/>
          </a:p>
        </p:txBody>
      </p:sp>
      <p:sp>
        <p:nvSpPr>
          <p:cNvPr id="6" name="Espace réservé du texte 5"/>
          <p:cNvSpPr txBox="1">
            <a:spLocks noGrp="1"/>
          </p:cNvSpPr>
          <p:nvPr>
            <p:ph type="body" idx="1"/>
          </p:nvPr>
        </p:nvSpPr>
        <p:spPr>
          <a:xfrm>
            <a:off x="609484" y="1604515"/>
            <a:ext cx="10972443" cy="452592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300359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fr-FR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Microsoft YaHei" pitchFamily="2"/>
          <a:cs typeface="Mangal" pitchFamily="2"/>
        </a:defRPr>
      </a:lvl1pPr>
    </p:titleStyle>
    <p:body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1415"/>
        </a:spcAft>
        <a:buNone/>
        <a:tabLst/>
        <a:defRPr lang="fr-FR" sz="2800" b="0" i="0" u="none" strike="noStrike" kern="1200" cap="none" spc="0" baseline="0">
          <a:solidFill>
            <a:srgbClr val="000000"/>
          </a:solidFill>
          <a:uFillTx/>
          <a:latin typeface="Arial" pitchFamily="18"/>
          <a:ea typeface="Microsoft YaHei" pitchFamily="2"/>
          <a:cs typeface="Mangal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2400" b="0" i="0" u="none" strike="noStrike" kern="1200" cap="none" spc="0" baseline="0">
          <a:solidFill>
            <a:srgbClr val="000000"/>
          </a:solidFill>
          <a:uFillTx/>
          <a:latin typeface="Calibri" pitchFamily="18"/>
          <a:ea typeface="Microsoft YaHei" pitchFamily="2"/>
          <a:cs typeface="Mangal" pitchFamily="2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2000" b="0" i="0" u="none" strike="noStrike" kern="1200" cap="none" spc="0" baseline="0">
          <a:solidFill>
            <a:srgbClr val="000000"/>
          </a:solidFill>
          <a:uFillTx/>
          <a:latin typeface="Calibri" pitchFamily="18"/>
          <a:ea typeface="Microsoft YaHei" pitchFamily="2"/>
          <a:cs typeface="Mangal" pitchFamily="2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1800" b="0" i="0" u="none" strike="noStrike" kern="1200" cap="none" spc="0" baseline="0">
          <a:solidFill>
            <a:srgbClr val="000000"/>
          </a:solidFill>
          <a:uFillTx/>
          <a:latin typeface="Calibri" pitchFamily="18"/>
          <a:ea typeface="Microsoft YaHei" pitchFamily="2"/>
          <a:cs typeface="Mangal" pitchFamily="2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1800" b="0" i="0" u="none" strike="noStrike" kern="1200" cap="none" spc="0" baseline="0">
          <a:solidFill>
            <a:srgbClr val="000000"/>
          </a:solidFill>
          <a:uFillTx/>
          <a:latin typeface="Calibri" pitchFamily="18"/>
          <a:ea typeface="Microsoft YaHei" pitchFamily="2"/>
          <a:cs typeface="Mangal" pitchFamily="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9.w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nisep.fr/Decouvrir-les-metiers#Des-metiers-par-secteur" TargetMode="Externa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5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10" Type="http://schemas.openxmlformats.org/officeDocument/2006/relationships/hyperlink" Target="http://www.onisep.fr/Decouvrir-les-metiers/Des-metiers-par-secteur" TargetMode="External"/><Relationship Id="rId4" Type="http://schemas.openxmlformats.org/officeDocument/2006/relationships/diagramLayout" Target="../diagrams/layout4.xml"/><Relationship Id="rId9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7" Type="http://schemas.openxmlformats.org/officeDocument/2006/relationships/image" Target="../media/image26.emf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Document_Microsoft_Word1.docx"/><Relationship Id="rId5" Type="http://schemas.openxmlformats.org/officeDocument/2006/relationships/image" Target="../media/image27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7" Type="http://schemas.openxmlformats.org/officeDocument/2006/relationships/image" Target="../media/image28.emf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2.vml"/><Relationship Id="rId6" Type="http://schemas.openxmlformats.org/officeDocument/2006/relationships/package" Target="../embeddings/Document_Microsoft_Word2.docx"/><Relationship Id="rId5" Type="http://schemas.openxmlformats.org/officeDocument/2006/relationships/image" Target="../media/image29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8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9.wmf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34.png"/><Relationship Id="rId4" Type="http://schemas.openxmlformats.org/officeDocument/2006/relationships/diagramLayout" Target="../diagrams/layout5.xml"/><Relationship Id="rId9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REUNION ORIENTATION POST 3EME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587" y="2754312"/>
            <a:ext cx="5076825" cy="2400300"/>
          </a:xfrm>
        </p:spPr>
      </p:pic>
    </p:spTree>
    <p:extLst>
      <p:ext uri="{BB962C8B-B14F-4D97-AF65-F5344CB8AC3E}">
        <p14:creationId xmlns:p14="http://schemas.microsoft.com/office/powerpoint/2010/main" val="26312553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1361156" y="486520"/>
            <a:ext cx="9602635" cy="104867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90004" tIns="44997" rIns="90004" bIns="44997" anchor="t" anchorCtr="1" compatLnSpc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/>
                <a:ea typeface="DejaVu Sans" pitchFamily="2"/>
                <a:cs typeface="DejaVu Sans" pitchFamily="2"/>
              </a:rPr>
              <a:t>La voie professionnelle 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/>
                <a:ea typeface="DejaVu Sans" pitchFamily="2"/>
                <a:cs typeface="DejaVu Sans" pitchFamily="2"/>
              </a:rPr>
              <a:t>Procédure d’orientation et d’affectation</a:t>
            </a:r>
          </a:p>
        </p:txBody>
      </p:sp>
      <p:sp>
        <p:nvSpPr>
          <p:cNvPr id="3" name="ZoneTexte 1"/>
          <p:cNvSpPr/>
          <p:nvPr/>
        </p:nvSpPr>
        <p:spPr>
          <a:xfrm>
            <a:off x="397611" y="1720968"/>
            <a:ext cx="11529724" cy="97573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18"/>
              <a:ea typeface="DejaVu Sans" pitchFamily="2"/>
              <a:cs typeface="DejaVu Sans" pitchFamily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18"/>
                <a:ea typeface="DejaVu Sans" pitchFamily="2"/>
                <a:cs typeface="DejaVu Sans" pitchFamily="2"/>
              </a:rPr>
              <a:t>Un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18"/>
                <a:ea typeface="DejaVu Sans" pitchFamily="2"/>
                <a:cs typeface="DejaVu Sans" pitchFamily="2"/>
              </a:rPr>
              <a:t>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18"/>
                <a:ea typeface="DejaVu Sans" pitchFamily="2"/>
                <a:cs typeface="DejaVu Sans" pitchFamily="2"/>
              </a:rPr>
              <a:t>vœu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18"/>
                <a:ea typeface="DejaVu Sans" pitchFamily="2"/>
                <a:cs typeface="DejaVu Sans" pitchFamily="2"/>
              </a:rPr>
              <a:t> =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18"/>
                <a:ea typeface="DejaVu Sans" pitchFamily="2"/>
                <a:cs typeface="DejaVu Sans" pitchFamily="2"/>
              </a:rPr>
              <a:t>une famille de métiers ou une spécialité de BAC PRO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dirty="0">
                <a:solidFill>
                  <a:srgbClr val="0000FF"/>
                </a:solidFill>
                <a:latin typeface="Arial" pitchFamily="18"/>
                <a:ea typeface="DejaVu Sans" pitchFamily="2"/>
                <a:cs typeface="DejaVu Sans" pitchFamily="2"/>
              </a:rPr>
              <a:t>	    OU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18"/>
                <a:ea typeface="DejaVu Sans" pitchFamily="2"/>
                <a:cs typeface="DejaVu Sans" pitchFamily="2"/>
              </a:rPr>
              <a:t>un CAP </a:t>
            </a:r>
          </a:p>
        </p:txBody>
      </p:sp>
      <p:sp>
        <p:nvSpPr>
          <p:cNvPr id="5" name="ZoneTexte 5"/>
          <p:cNvSpPr/>
          <p:nvPr/>
        </p:nvSpPr>
        <p:spPr>
          <a:xfrm>
            <a:off x="82908" y="3007093"/>
            <a:ext cx="4740105" cy="2037368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w="25557" cap="flat">
            <a:solidFill>
              <a:srgbClr val="4BACC6"/>
            </a:solidFill>
            <a:prstDash val="solid"/>
            <a:miter/>
          </a:ln>
        </p:spPr>
        <p:txBody>
          <a:bodyPr vert="horz" wrap="square" lIns="90004" tIns="44997" rIns="90004" bIns="44997" anchor="t" anchorCtr="1" compatLnSpc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18"/>
                <a:ea typeface="DejaVu Sans" pitchFamily="2"/>
                <a:cs typeface="DejaVu Sans" pitchFamily="2"/>
              </a:rPr>
              <a:t>10 vœux 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18"/>
                <a:ea typeface="DejaVu Sans" pitchFamily="2"/>
                <a:cs typeface="DejaVu Sans" pitchFamily="2"/>
              </a:rPr>
              <a:t>dans l’académie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18"/>
                <a:ea typeface="DejaVu Sans" pitchFamily="2"/>
                <a:cs typeface="DejaVu Sans" pitchFamily="2"/>
              </a:rPr>
              <a:t>5 vœux hors académie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18"/>
              <a:ea typeface="DejaVu Sans" pitchFamily="2"/>
              <a:cs typeface="DejaVu Sans" pitchFamily="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18"/>
                <a:ea typeface="DejaVu Sans" pitchFamily="2"/>
                <a:cs typeface="DejaVu Sans" pitchFamily="2"/>
              </a:rPr>
              <a:t>Saisie par la famille sur le Service en Ligne Affectation ou sur dossier papier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6" name="Accolade fermante 5"/>
          <p:cNvSpPr/>
          <p:nvPr/>
        </p:nvSpPr>
        <p:spPr>
          <a:xfrm>
            <a:off x="8238077" y="2167525"/>
            <a:ext cx="83127" cy="399011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8388683" y="2166426"/>
            <a:ext cx="3964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dans un établissement scolaire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7825" y="3007093"/>
            <a:ext cx="7183493" cy="2037368"/>
          </a:xfrm>
          <a:prstGeom prst="rect">
            <a:avLst/>
          </a:prstGeom>
        </p:spPr>
      </p:pic>
      <p:sp>
        <p:nvSpPr>
          <p:cNvPr id="10" name="Flèche droite à entaille 9"/>
          <p:cNvSpPr/>
          <p:nvPr/>
        </p:nvSpPr>
        <p:spPr>
          <a:xfrm>
            <a:off x="537883" y="5595319"/>
            <a:ext cx="555812" cy="25101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1201271" y="5489993"/>
            <a:ext cx="3621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u="sng" dirty="0"/>
              <a:t>Conseil </a:t>
            </a:r>
            <a:r>
              <a:rPr lang="fr-FR" sz="2400" b="1" dirty="0"/>
              <a:t>: Elargir ses vœux</a:t>
            </a:r>
          </a:p>
        </p:txBody>
      </p:sp>
    </p:spTree>
    <p:extLst>
      <p:ext uri="{BB962C8B-B14F-4D97-AF65-F5344CB8AC3E}">
        <p14:creationId xmlns:p14="http://schemas.microsoft.com/office/powerpoint/2010/main" val="3486026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0445719" y="5380672"/>
            <a:ext cx="18548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Sources : </a:t>
            </a:r>
          </a:p>
          <a:p>
            <a:r>
              <a:rPr lang="fr-FR" dirty="0"/>
              <a:t>BO n°29 </a:t>
            </a:r>
          </a:p>
          <a:p>
            <a:r>
              <a:rPr lang="fr-FR" dirty="0"/>
              <a:t>du 19 juillet 2018</a:t>
            </a:r>
          </a:p>
          <a:p>
            <a:r>
              <a:rPr lang="fr-FR" dirty="0"/>
              <a:t>BO n°1 </a:t>
            </a:r>
          </a:p>
          <a:p>
            <a:r>
              <a:rPr lang="fr-FR" dirty="0"/>
              <a:t>du 3 Janvier 2019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2222" y="0"/>
            <a:ext cx="1539287" cy="1474701"/>
          </a:xfrm>
          <a:prstGeom prst="rect">
            <a:avLst/>
          </a:prstGeom>
        </p:spPr>
      </p:pic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84911106"/>
              </p:ext>
            </p:extLst>
          </p:nvPr>
        </p:nvGraphicFramePr>
        <p:xfrm>
          <a:off x="-920117" y="1"/>
          <a:ext cx="11462339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53" descr="MC900441896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843470">
            <a:off x="2264954" y="250040"/>
            <a:ext cx="1360303" cy="94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448887" y="1581027"/>
            <a:ext cx="2352502" cy="2585323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u="sng" dirty="0"/>
              <a:t>Affectation en 2GT</a:t>
            </a:r>
          </a:p>
          <a:p>
            <a:pPr marR="71999"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>
                <a:solidFill>
                  <a:srgbClr val="000000"/>
                </a:solidFill>
                <a:latin typeface="Gill Sans MT" pitchFamily="18"/>
                <a:ea typeface="DejaVu Sans" pitchFamily="2"/>
                <a:cs typeface="DejaVu Sans" pitchFamily="2"/>
              </a:rPr>
              <a:t>- Avis du conseil de classe puis décision du chef d’établissement</a:t>
            </a:r>
          </a:p>
          <a:p>
            <a:pPr marL="343082" marR="71999" lvl="0" indent="-34308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dirty="0">
              <a:solidFill>
                <a:srgbClr val="000000"/>
              </a:solidFill>
              <a:latin typeface="Gill Sans MT" pitchFamily="18"/>
              <a:ea typeface="DejaVu Sans" pitchFamily="2"/>
              <a:cs typeface="DejaVu Sans" pitchFamily="2"/>
            </a:endParaRPr>
          </a:p>
          <a:p>
            <a:pPr marR="71999"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>
                <a:solidFill>
                  <a:srgbClr val="000000"/>
                </a:solidFill>
                <a:latin typeface="Gill Sans MT" pitchFamily="18"/>
                <a:ea typeface="DejaVu Sans" pitchFamily="2"/>
                <a:cs typeface="DejaVu Sans" pitchFamily="2"/>
              </a:rPr>
              <a:t>- </a:t>
            </a:r>
            <a:r>
              <a:rPr lang="fr-FR" b="1" dirty="0">
                <a:solidFill>
                  <a:srgbClr val="000000"/>
                </a:solidFill>
                <a:latin typeface="Gill Sans MT" pitchFamily="18"/>
                <a:ea typeface="DejaVu Sans" pitchFamily="2"/>
                <a:cs typeface="DejaVu Sans" pitchFamily="2"/>
              </a:rPr>
              <a:t>Sectorisation </a:t>
            </a:r>
            <a:r>
              <a:rPr lang="fr-FR" dirty="0">
                <a:solidFill>
                  <a:srgbClr val="000000"/>
                </a:solidFill>
                <a:latin typeface="Gill Sans MT" pitchFamily="18"/>
                <a:ea typeface="DejaVu Sans" pitchFamily="2"/>
                <a:cs typeface="DejaVu Sans" pitchFamily="2"/>
              </a:rPr>
              <a:t>en fonction de l’adresse du domicile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720694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111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7562" y="62372"/>
            <a:ext cx="1643073" cy="157413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843" y="0"/>
            <a:ext cx="11120284" cy="1143000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  <a:defRPr/>
            </a:pPr>
            <a:r>
              <a:rPr lang="fr-FR" sz="4900" kern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 2</a:t>
            </a:r>
            <a:r>
              <a:rPr lang="fr-FR" sz="4900" kern="0" baseline="300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nde</a:t>
            </a:r>
            <a:r>
              <a:rPr lang="fr-FR" sz="4900" kern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GT </a:t>
            </a:r>
            <a:r>
              <a:rPr lang="fr-FR" sz="4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sz="4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sz="2800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542375"/>
              </p:ext>
            </p:extLst>
          </p:nvPr>
        </p:nvGraphicFramePr>
        <p:xfrm>
          <a:off x="34843" y="778236"/>
          <a:ext cx="9713591" cy="995127"/>
        </p:xfrm>
        <a:graphic>
          <a:graphicData uri="http://schemas.openxmlformats.org/drawingml/2006/table">
            <a:tbl>
              <a:tblPr firstRow="1" firstCol="1" bandRow="1"/>
              <a:tblGrid>
                <a:gridCol w="672241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99117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ENSEIGNEMENTS COMMUNS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HORAIRE / semaine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Enseignements généraux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+- 26h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Accompagnement personnalisé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Selon besoin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Accompagnement au choix de l’orientation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54H à titre indicatif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5" name="Espace réservé du contenu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1467125"/>
              </p:ext>
            </p:extLst>
          </p:nvPr>
        </p:nvGraphicFramePr>
        <p:xfrm>
          <a:off x="15500" y="1852048"/>
          <a:ext cx="9709689" cy="4939696"/>
        </p:xfrm>
        <a:graphic>
          <a:graphicData uri="http://schemas.openxmlformats.org/drawingml/2006/table">
            <a:tbl>
              <a:tblPr firstRow="1" firstCol="1" bandRow="1"/>
              <a:tblGrid>
                <a:gridCol w="673401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9756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ENSEIGNEMENTS</a:t>
                      </a:r>
                      <a:r>
                        <a:rPr lang="fr-FR" sz="18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OPTIONNELS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HORAIRE / semaine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fr-FR" sz="14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ENSEIGNEMENT GENERAL au choix parmi </a:t>
                      </a:r>
                      <a:endParaRPr lang="fr-FR" sz="1200" b="1" baseline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8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87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9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Langues et cultures de l’Antiquité : latin ou grec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9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Langue vivante C (LV C langue étrangère ou régionale)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Arts : au arts plastiques ou cinéma-audiovisuel ou danse ou histoire des arts ou musique ou théâtre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29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Education physique et sportive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29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Arts du cirque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29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Ecologie-agronomie-territoires-développement durable (lycée agricole)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fr-FR" sz="1400" b="1" kern="12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ENSEIGNEMENT TECHNOLOGIQUE au choix parmi </a:t>
                      </a:r>
                      <a:endParaRPr lang="fr-FR" sz="1400" b="1" baseline="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baseline="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29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Management et gestion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1H30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29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Santé et social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1H30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29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Biotechnologies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1H30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29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Sciences et laboratoire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1H30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29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Sciences de l’ingénieur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1H30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29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Création et innovation technologiques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1H30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29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Création et culture – design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229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Atelier artistique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72H annuelles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229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Hippologie et équitation ou autres pratiques sportives (lycée agricole)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3H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229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0" baseline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Pratiques sociales et culturelles (lycée agricole)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229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Pratiques professionnelles (lycée agricole)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8" name="Explosion 2 25"/>
          <p:cNvSpPr/>
          <p:nvPr/>
        </p:nvSpPr>
        <p:spPr>
          <a:xfrm>
            <a:off x="9601035" y="1852048"/>
            <a:ext cx="2489600" cy="147377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val 11464"/>
              <a:gd name="f8" fmla="val 4340"/>
              <a:gd name="f9" fmla="val 9722"/>
              <a:gd name="f10" fmla="val 1887"/>
              <a:gd name="f11" fmla="val 8548"/>
              <a:gd name="f12" fmla="val 6383"/>
              <a:gd name="f13" fmla="val 4503"/>
              <a:gd name="f14" fmla="val 3626"/>
              <a:gd name="f15" fmla="val 5373"/>
              <a:gd name="f16" fmla="val 7816"/>
              <a:gd name="f17" fmla="val 1174"/>
              <a:gd name="f18" fmla="val 8270"/>
              <a:gd name="f19" fmla="val 3934"/>
              <a:gd name="f20" fmla="val 11592"/>
              <a:gd name="f21" fmla="val 12875"/>
              <a:gd name="f22" fmla="val 3329"/>
              <a:gd name="f23" fmla="val 15372"/>
              <a:gd name="f24" fmla="val 1283"/>
              <a:gd name="f25" fmla="val 17824"/>
              <a:gd name="f26" fmla="val 4804"/>
              <a:gd name="f27" fmla="val 18239"/>
              <a:gd name="f28" fmla="val 4918"/>
              <a:gd name="f29" fmla="val 7525"/>
              <a:gd name="f30" fmla="val 18125"/>
              <a:gd name="f31" fmla="val 8698"/>
              <a:gd name="f32" fmla="val 19712"/>
              <a:gd name="f33" fmla="val 9871"/>
              <a:gd name="f34" fmla="val 17371"/>
              <a:gd name="f35" fmla="val 11614"/>
              <a:gd name="f36" fmla="val 18844"/>
              <a:gd name="f37" fmla="val 12178"/>
              <a:gd name="f38" fmla="val 15937"/>
              <a:gd name="f39" fmla="val 14943"/>
              <a:gd name="f40" fmla="val 14640"/>
              <a:gd name="f41" fmla="val 14348"/>
              <a:gd name="f42" fmla="val 18878"/>
              <a:gd name="f43" fmla="val 15632"/>
              <a:gd name="f44" fmla="val 16382"/>
              <a:gd name="f45" fmla="val 12311"/>
              <a:gd name="f46" fmla="val 18270"/>
              <a:gd name="f47" fmla="val 11292"/>
              <a:gd name="f48" fmla="val 16986"/>
              <a:gd name="f49" fmla="val 9404"/>
              <a:gd name="f50" fmla="val 6646"/>
              <a:gd name="f51" fmla="val 6533"/>
              <a:gd name="f52" fmla="val 18005"/>
              <a:gd name="f53" fmla="val 3172"/>
              <a:gd name="f54" fmla="val 14524"/>
              <a:gd name="f55" fmla="val 5778"/>
              <a:gd name="f56" fmla="val 14789"/>
              <a:gd name="f57" fmla="+- 0 0 0"/>
              <a:gd name="f58" fmla="*/ f3 1 21600"/>
              <a:gd name="f59" fmla="*/ f4 1 21600"/>
              <a:gd name="f60" fmla="+- f6 0 f5"/>
              <a:gd name="f61" fmla="*/ f57 f0 1"/>
              <a:gd name="f62" fmla="*/ f60 1 21600"/>
              <a:gd name="f63" fmla="*/ f61 1 f2"/>
              <a:gd name="f64" fmla="*/ 5400 f62 1"/>
              <a:gd name="f65" fmla="*/ 14160 f62 1"/>
              <a:gd name="f66" fmla="*/ 15290 f62 1"/>
              <a:gd name="f67" fmla="*/ 6570 f62 1"/>
              <a:gd name="f68" fmla="*/ 9722 f62 1"/>
              <a:gd name="f69" fmla="*/ 1887 f62 1"/>
              <a:gd name="f70" fmla="*/ 0 f62 1"/>
              <a:gd name="f71" fmla="*/ 12875 f62 1"/>
              <a:gd name="f72" fmla="*/ 11614 f62 1"/>
              <a:gd name="f73" fmla="*/ 18844 f62 1"/>
              <a:gd name="f74" fmla="*/ 21600 f62 1"/>
              <a:gd name="f75" fmla="*/ 6646 f62 1"/>
              <a:gd name="f76" fmla="+- f63 0 f1"/>
              <a:gd name="f77" fmla="*/ f68 1 f62"/>
              <a:gd name="f78" fmla="*/ f69 1 f62"/>
              <a:gd name="f79" fmla="*/ f70 1 f62"/>
              <a:gd name="f80" fmla="*/ f71 1 f62"/>
              <a:gd name="f81" fmla="*/ f72 1 f62"/>
              <a:gd name="f82" fmla="*/ f73 1 f62"/>
              <a:gd name="f83" fmla="*/ f74 1 f62"/>
              <a:gd name="f84" fmla="*/ f75 1 f62"/>
              <a:gd name="f85" fmla="*/ f64 1 f62"/>
              <a:gd name="f86" fmla="*/ f65 1 f62"/>
              <a:gd name="f87" fmla="*/ f67 1 f62"/>
              <a:gd name="f88" fmla="*/ f66 1 f62"/>
              <a:gd name="f89" fmla="*/ f85 f58 1"/>
              <a:gd name="f90" fmla="*/ f86 f58 1"/>
              <a:gd name="f91" fmla="*/ f88 f59 1"/>
              <a:gd name="f92" fmla="*/ f87 f59 1"/>
              <a:gd name="f93" fmla="*/ f77 f58 1"/>
              <a:gd name="f94" fmla="*/ f78 f59 1"/>
              <a:gd name="f95" fmla="*/ f79 f58 1"/>
              <a:gd name="f96" fmla="*/ f80 f59 1"/>
              <a:gd name="f97" fmla="*/ f81 f58 1"/>
              <a:gd name="f98" fmla="*/ f82 f59 1"/>
              <a:gd name="f99" fmla="*/ f83 f58 1"/>
              <a:gd name="f100" fmla="*/ f84 f5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76">
                <a:pos x="f93" y="f94"/>
              </a:cxn>
              <a:cxn ang="f76">
                <a:pos x="f95" y="f96"/>
              </a:cxn>
              <a:cxn ang="f76">
                <a:pos x="f97" y="f98"/>
              </a:cxn>
              <a:cxn ang="f76">
                <a:pos x="f99" y="f100"/>
              </a:cxn>
            </a:cxnLst>
            <a:rect l="f89" t="f92" r="f90" b="f91"/>
            <a:pathLst>
              <a:path w="21600" h="21600">
                <a:moveTo>
                  <a:pt x="f7" y="f8"/>
                </a:moveTo>
                <a:lnTo>
                  <a:pt x="f9" y="f10"/>
                </a:lnTo>
                <a:lnTo>
                  <a:pt x="f11" y="f12"/>
                </a:lnTo>
                <a:lnTo>
                  <a:pt x="f13" y="f14"/>
                </a:lnTo>
                <a:lnTo>
                  <a:pt x="f15" y="f16"/>
                </a:lnTo>
                <a:lnTo>
                  <a:pt x="f17" y="f18"/>
                </a:lnTo>
                <a:lnTo>
                  <a:pt x="f19" y="f20"/>
                </a:lnTo>
                <a:lnTo>
                  <a:pt x="f5" y="f21"/>
                </a:lnTo>
                <a:lnTo>
                  <a:pt x="f22" y="f23"/>
                </a:lnTo>
                <a:lnTo>
                  <a:pt x="f24" y="f25"/>
                </a:lnTo>
                <a:lnTo>
                  <a:pt x="f26" y="f27"/>
                </a:lnTo>
                <a:lnTo>
                  <a:pt x="f28" y="f6"/>
                </a:lnTo>
                <a:lnTo>
                  <a:pt x="f29" y="f30"/>
                </a:lnTo>
                <a:lnTo>
                  <a:pt x="f31" y="f32"/>
                </a:lnTo>
                <a:lnTo>
                  <a:pt x="f33" y="f34"/>
                </a:lnTo>
                <a:lnTo>
                  <a:pt x="f35" y="f36"/>
                </a:lnTo>
                <a:lnTo>
                  <a:pt x="f37" y="f38"/>
                </a:lnTo>
                <a:lnTo>
                  <a:pt x="f39" y="f34"/>
                </a:lnTo>
                <a:lnTo>
                  <a:pt x="f40" y="f41"/>
                </a:lnTo>
                <a:lnTo>
                  <a:pt x="f42" y="f43"/>
                </a:lnTo>
                <a:lnTo>
                  <a:pt x="f44" y="f45"/>
                </a:lnTo>
                <a:lnTo>
                  <a:pt x="f46" y="f47"/>
                </a:lnTo>
                <a:lnTo>
                  <a:pt x="f48" y="f49"/>
                </a:lnTo>
                <a:lnTo>
                  <a:pt x="f6" y="f50"/>
                </a:lnTo>
                <a:lnTo>
                  <a:pt x="f44" y="f51"/>
                </a:lnTo>
                <a:lnTo>
                  <a:pt x="f52" y="f53"/>
                </a:lnTo>
                <a:lnTo>
                  <a:pt x="f54" y="f55"/>
                </a:lnTo>
                <a:lnTo>
                  <a:pt x="f56" y="f5"/>
                </a:lnTo>
                <a:lnTo>
                  <a:pt x="f7" y="f8"/>
                </a:lnTo>
                <a:close/>
              </a:path>
            </a:pathLst>
          </a:custGeom>
          <a:solidFill>
            <a:srgbClr val="00CCCC"/>
          </a:solidFill>
          <a:ln w="25557" cap="flat">
            <a:solidFill>
              <a:srgbClr val="3A5F8B"/>
            </a:solidFill>
            <a:prstDash val="solid"/>
            <a:miter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1" i="0" u="none" strike="noStrike" kern="1200" cap="none" spc="0" baseline="0" dirty="0">
                <a:solidFill>
                  <a:srgbClr val="FFFFFF"/>
                </a:solidFill>
                <a:uFillTx/>
                <a:latin typeface="Arial" pitchFamily="18"/>
                <a:ea typeface="DejaVu Sans" pitchFamily="2"/>
                <a:cs typeface="DejaVu Sans" pitchFamily="2"/>
              </a:rPr>
              <a:t>0, 1 ou 2 options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0160842" y="3657601"/>
            <a:ext cx="18348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Ne conditionne pas l’accès à une formation !</a:t>
            </a:r>
          </a:p>
        </p:txBody>
      </p:sp>
    </p:spTree>
    <p:extLst>
      <p:ext uri="{BB962C8B-B14F-4D97-AF65-F5344CB8AC3E}">
        <p14:creationId xmlns:p14="http://schemas.microsoft.com/office/powerpoint/2010/main" val="22762815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E55239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9953" y="0"/>
            <a:ext cx="1338694" cy="128395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291339"/>
            <a:ext cx="11192655" cy="133956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fr-FR" sz="4400" kern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 1</a:t>
            </a:r>
            <a:r>
              <a:rPr lang="fr-FR" sz="4400" kern="0" baseline="300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ère</a:t>
            </a:r>
            <a:r>
              <a:rPr lang="fr-FR" sz="4400" kern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et Terminale Technologique</a:t>
            </a:r>
            <a:endParaRPr lang="fr-FR" sz="2800" kern="0" dirty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/>
          <a:srcRect b="2941"/>
          <a:stretch/>
        </p:blipFill>
        <p:spPr>
          <a:xfrm>
            <a:off x="6628638" y="792505"/>
            <a:ext cx="5450009" cy="5958684"/>
          </a:xfrm>
          <a:prstGeom prst="rect">
            <a:avLst/>
          </a:prstGeom>
          <a:ln w="22225">
            <a:solidFill>
              <a:schemeClr val="dk1">
                <a:shade val="80000"/>
                <a:hueOff val="0"/>
                <a:satOff val="0"/>
                <a:lumOff val="0"/>
              </a:schemeClr>
            </a:solidFill>
          </a:ln>
        </p:spPr>
      </p:pic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6167871"/>
              </p:ext>
            </p:extLst>
          </p:nvPr>
        </p:nvGraphicFramePr>
        <p:xfrm>
          <a:off x="122665" y="792505"/>
          <a:ext cx="6423103" cy="5958684"/>
        </p:xfrm>
        <a:graphic>
          <a:graphicData uri="http://schemas.openxmlformats.org/drawingml/2006/table">
            <a:tbl>
              <a:tblPr firstRow="1" firstCol="1" lastRow="1" bandRow="1"/>
              <a:tblGrid>
                <a:gridCol w="279997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1185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1127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541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ENSEIGNEMENTS</a:t>
                      </a:r>
                      <a:endParaRPr lang="fr-FR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PREMIERE</a:t>
                      </a:r>
                      <a:endParaRPr lang="fr-FR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TERMINALE</a:t>
                      </a:r>
                      <a:endParaRPr lang="fr-FR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223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Français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23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Philosophie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23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Histoire-Géographie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1H30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1H30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669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Langues vivantes A et B (LVA langue étrangère, LVB langue étrangère ou régionale)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4H dont 1H d’ETLV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(Enseignement techno. en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4H dont 1H d’ETLV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langue vivante A)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223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Education physique et sportive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223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Mathématiques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223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Enseignement moral et civique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18H annuelles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18H annuelles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446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Enseignements de spécialité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Enseignements selon la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spécialité du BAC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446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Accompagnement personnalisé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Horaire déterminé selon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le besoin de l’élève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4446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Accompagnement au choix de l’orientation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54H à titre indicatif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54H à titre indicatif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223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Heures de vies de classe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14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9237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Au plus 2 enseignements optionnels </a:t>
                      </a:r>
                      <a:r>
                        <a:rPr kumimoji="0" lang="fr-FR" sz="1400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au choix parmi :</a:t>
                      </a:r>
                    </a:p>
                    <a:p>
                      <a:pPr marL="0" algn="l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fr-FR" sz="14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Arts </a:t>
                      </a:r>
                      <a:r>
                        <a:rPr kumimoji="0" lang="fr-FR" sz="1400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(arts-plastiques ou cinéma-audiovisuel ou danse ou histoire des arts ou musique ou théâtre)</a:t>
                      </a:r>
                    </a:p>
                    <a:p>
                      <a:pPr marL="0" algn="l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fr-FR" sz="14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Education physique et sportive</a:t>
                      </a:r>
                    </a:p>
                    <a:p>
                      <a:pPr marL="0" algn="l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fr-FR" sz="14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LVC </a:t>
                      </a:r>
                      <a:r>
                        <a:rPr kumimoji="0" lang="fr-FR" sz="1400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(étrangère ou régionale)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fr-FR" sz="1400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fr-FR" sz="1400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22324"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fr-FR" sz="1400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Atelier artistique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fr-FR" sz="1400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72H annuelles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fr-FR" sz="1400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72H annuelles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1535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459981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5171" y="1"/>
            <a:ext cx="1439423" cy="137902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291339"/>
            <a:ext cx="12192000" cy="133956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fr-FR" sz="4400" kern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 1</a:t>
            </a:r>
            <a:r>
              <a:rPr lang="fr-FR" sz="4400" kern="0" baseline="300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ère</a:t>
            </a:r>
            <a:r>
              <a:rPr lang="fr-FR" sz="4400" kern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et Terminale Générale</a:t>
            </a:r>
            <a:endParaRPr lang="fr-FR" sz="2800" kern="0" dirty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Espace réservé du contenu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9076568"/>
              </p:ext>
            </p:extLst>
          </p:nvPr>
        </p:nvGraphicFramePr>
        <p:xfrm>
          <a:off x="0" y="689515"/>
          <a:ext cx="6110868" cy="5796894"/>
        </p:xfrm>
        <a:graphic>
          <a:graphicData uri="http://schemas.openxmlformats.org/drawingml/2006/table">
            <a:tbl>
              <a:tblPr firstRow="1" firstCol="1" lastRow="1" bandRow="1"/>
              <a:tblGrid>
                <a:gridCol w="258523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9719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2843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948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ENSEIGNEMENTS COMMUNS</a:t>
                      </a:r>
                      <a:endParaRPr lang="fr-FR" sz="1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PREMIERE</a:t>
                      </a:r>
                      <a:endParaRPr lang="fr-FR" sz="1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TERMINALE</a:t>
                      </a:r>
                      <a:endParaRPr lang="fr-FR" sz="1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643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Français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643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Philosophie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643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Histoire-Géographie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287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LVA et LVB (LV B langue étrangère ou régionale)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4H30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274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Education physique et sportive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113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Enseignement scientifique + </a:t>
                      </a:r>
                      <a:r>
                        <a:rPr lang="fr-FR" sz="1600" b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Mathématiques *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2H + </a:t>
                      </a:r>
                      <a:r>
                        <a:rPr lang="fr-FR" sz="1600" b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1h30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274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Enseignement moral et civique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18H annuelles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18H annuelles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472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Enseignements de spécialité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 au choix de 4H chacune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 au choix de 6H chacune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460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Enseignements optionnels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5274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Accompagnement personnalisé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Selon besoin de l’élève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5287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Accompagnement au choix de l’orientation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54H à titre indicatif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643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Heures de vies de classe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8622" y="1419683"/>
            <a:ext cx="5491858" cy="5438317"/>
          </a:xfrm>
          <a:prstGeom prst="rect">
            <a:avLst/>
          </a:prstGeom>
        </p:spPr>
      </p:pic>
      <p:sp>
        <p:nvSpPr>
          <p:cNvPr id="12" name="Espace réservé du contenu 4"/>
          <p:cNvSpPr txBox="1">
            <a:spLocks/>
          </p:cNvSpPr>
          <p:nvPr/>
        </p:nvSpPr>
        <p:spPr>
          <a:xfrm>
            <a:off x="5919439" y="744141"/>
            <a:ext cx="3031215" cy="683264"/>
          </a:xfrm>
          <a:prstGeom prst="rect">
            <a:avLst/>
          </a:prstGeom>
          <a:ln w="50800" cap="flat" cmpd="sng" algn="ctr">
            <a:solidFill>
              <a:srgbClr val="45998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>
            <a:sp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 algn="ctr">
              <a:buFont typeface="Wingdings 2"/>
              <a:buNone/>
              <a:defRPr/>
            </a:pP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EN PREMIERE 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L’élève choisit </a:t>
            </a: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enseignements de spécialité.</a:t>
            </a:r>
          </a:p>
          <a:p>
            <a:pPr marL="137160" indent="0" algn="ctr">
              <a:buFont typeface="Wingdings 2"/>
              <a:buNone/>
              <a:defRPr/>
            </a:pPr>
            <a:r>
              <a:rPr lang="fr-FR" sz="12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h pour chacun, soit un total de 12 h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8950654" y="762607"/>
            <a:ext cx="3159570" cy="664798"/>
          </a:xfrm>
          <a:prstGeom prst="rect">
            <a:avLst/>
          </a:prstGeom>
          <a:ln w="50800">
            <a:solidFill>
              <a:srgbClr val="45998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En TERMINALE 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L’élève conserve </a:t>
            </a: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enseignements de spécialité.</a:t>
            </a:r>
          </a:p>
          <a:p>
            <a:pPr algn="ctr">
              <a:defRPr/>
            </a:pPr>
            <a:r>
              <a:rPr lang="fr-FR" sz="12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h pour chacun, soit un total de 12 h</a:t>
            </a:r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b="43528"/>
          <a:stretch/>
        </p:blipFill>
        <p:spPr>
          <a:xfrm>
            <a:off x="5919439" y="1483160"/>
            <a:ext cx="1076094" cy="1056128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0" y="6460389"/>
            <a:ext cx="5935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FF0000"/>
                </a:solidFill>
              </a:rPr>
              <a:t>1h30 Mathématiques pour ceux qui n’ont pas l’</a:t>
            </a:r>
            <a:r>
              <a:rPr lang="fr-FR" sz="1200" dirty="0" err="1">
                <a:solidFill>
                  <a:srgbClr val="FF0000"/>
                </a:solidFill>
              </a:rPr>
              <a:t>Eds</a:t>
            </a:r>
            <a:r>
              <a:rPr lang="fr-FR" sz="1200" dirty="0">
                <a:solidFill>
                  <a:srgbClr val="FF0000"/>
                </a:solidFill>
              </a:rPr>
              <a:t> Maths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FF0000"/>
                </a:solidFill>
              </a:rPr>
              <a:t> En Tale, possible de poursuite Maths Complémentaires</a:t>
            </a:r>
          </a:p>
        </p:txBody>
      </p:sp>
    </p:spTree>
    <p:extLst>
      <p:ext uri="{BB962C8B-B14F-4D97-AF65-F5344CB8AC3E}">
        <p14:creationId xmlns:p14="http://schemas.microsoft.com/office/powerpoint/2010/main" val="426505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/>
          <p:nvPr/>
        </p:nvSpPr>
        <p:spPr>
          <a:xfrm>
            <a:off x="263877" y="474833"/>
            <a:ext cx="11664004" cy="2343284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90004" tIns="44997" rIns="90004" bIns="44997" anchor="t" anchorCtr="1" compatLnSpc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anose="020E0502030303020204" pitchFamily="34" charset="0"/>
                <a:ea typeface="DejaVu Sans" pitchFamily="2"/>
                <a:cs typeface="DejaVu Sans" pitchFamily="2"/>
              </a:rPr>
              <a:t>Calendrier de l'orientation et de l'affectation</a:t>
            </a:r>
          </a:p>
          <a:p>
            <a:pPr marL="0" marR="0" lvl="0" indent="0" algn="ctr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18"/>
              <a:ea typeface="DejaVu Sans" pitchFamily="2"/>
              <a:cs typeface="DejaVu Sans" pitchFamily="2"/>
            </a:endParaRPr>
          </a:p>
          <a:p>
            <a:pPr marL="0" marR="0" lvl="0" indent="0" algn="ctr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18"/>
              <a:ea typeface="DejaVu Sans" pitchFamily="2"/>
              <a:cs typeface="DejaVu Sans" pitchFamily="2"/>
            </a:endParaRPr>
          </a:p>
          <a:p>
            <a:pPr marL="0" marR="0" lvl="0" indent="0" algn="ctr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18"/>
              <a:ea typeface="DejaVu Sans" pitchFamily="2"/>
              <a:cs typeface="DejaVu Sans" pitchFamily="2"/>
            </a:endParaRPr>
          </a:p>
          <a:p>
            <a:pPr marL="0" marR="0" lvl="0" indent="0" algn="ctr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18"/>
              <a:ea typeface="DejaVu Sans" pitchFamily="2"/>
              <a:cs typeface="DejaVu Sans" pitchFamily="2"/>
            </a:endParaRPr>
          </a:p>
          <a:p>
            <a:pPr marL="0" marR="0" lvl="0" indent="0" algn="ctr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18"/>
              <a:ea typeface="DejaVu Sans" pitchFamily="2"/>
              <a:cs typeface="DejaVu Sans" pitchFamily="2"/>
            </a:endParaRPr>
          </a:p>
          <a:p>
            <a:pPr marL="0" marR="0" lvl="0" indent="0" algn="ctr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18"/>
              <a:ea typeface="DejaVu Sans" pitchFamily="2"/>
              <a:cs typeface="DejaVu Sans" pitchFamily="2"/>
            </a:endParaRPr>
          </a:p>
          <a:p>
            <a:pPr marL="0" marR="0" lvl="0" indent="0" algn="ctr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18"/>
              <a:ea typeface="DejaVu Sans" pitchFamily="2"/>
              <a:cs typeface="DejaVu Sans" pitchFamily="2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4917782"/>
              </p:ext>
            </p:extLst>
          </p:nvPr>
        </p:nvGraphicFramePr>
        <p:xfrm>
          <a:off x="241" y="1130450"/>
          <a:ext cx="12191759" cy="51608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2000">
                  <a:extLst>
                    <a:ext uri="{9D8B030D-6E8A-4147-A177-3AD203B41FA5}">
                      <a16:colId xmlns="" xmlns:a16="http://schemas.microsoft.com/office/drawing/2014/main" val="85314900"/>
                    </a:ext>
                  </a:extLst>
                </a:gridCol>
                <a:gridCol w="9379759">
                  <a:extLst>
                    <a:ext uri="{9D8B030D-6E8A-4147-A177-3AD203B41FA5}">
                      <a16:colId xmlns="" xmlns:a16="http://schemas.microsoft.com/office/drawing/2014/main" val="3891955635"/>
                    </a:ext>
                  </a:extLst>
                </a:gridCol>
              </a:tblGrid>
              <a:tr h="829026">
                <a:tc>
                  <a:txBody>
                    <a:bodyPr/>
                    <a:lstStyle/>
                    <a:p>
                      <a:r>
                        <a:rPr lang="fr-FR" sz="2000" u="none" dirty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fr-FR" sz="2000" u="none" baseline="30000" dirty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ème</a:t>
                      </a:r>
                      <a:r>
                        <a:rPr lang="fr-FR" sz="2000" u="none" dirty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semestre</a:t>
                      </a:r>
                    </a:p>
                  </a:txBody>
                  <a:tcPr>
                    <a:solidFill>
                      <a:srgbClr val="F7EED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   Choix</a:t>
                      </a:r>
                      <a:r>
                        <a:rPr lang="fr-FR" sz="2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2000" b="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définitif d’orientation </a:t>
                      </a:r>
                      <a:r>
                        <a:rPr lang="fr-FR" sz="2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 l’élève et sa famille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fr-FR" sz="2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Avis définitif  du conseil de classe 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fr-FR" sz="2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Dialogue entre équipe éducative et famille</a:t>
                      </a:r>
                      <a:endParaRPr lang="fr-FR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7EED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13815338"/>
                  </a:ext>
                </a:extLst>
              </a:tr>
              <a:tr h="829026">
                <a:tc>
                  <a:txBody>
                    <a:bodyPr/>
                    <a:lstStyle/>
                    <a:p>
                      <a:r>
                        <a:rPr kumimoji="0" lang="fr-FR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uLnTx/>
                          <a:uFillTx/>
                          <a:latin typeface="Arial" pitchFamily="18"/>
                          <a:ea typeface="DejaVu Sans" pitchFamily="2"/>
                          <a:cs typeface="DejaVu Sans" pitchFamily="2"/>
                        </a:rPr>
                        <a:t>du 6 au 27 mai</a:t>
                      </a:r>
                      <a:endParaRPr lang="fr-FR" sz="2000" u="none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solidFill>
                      <a:srgbClr val="F7EED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FR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18"/>
                          <a:ea typeface="DejaVu Sans" pitchFamily="2"/>
                          <a:cs typeface="DejaVu Sans" pitchFamily="2"/>
                        </a:rPr>
                        <a:t>-    Choix définitifs d’orientation de l’élève et sa famille* </a:t>
                      </a:r>
                    </a:p>
                    <a:p>
                      <a:r>
                        <a:rPr kumimoji="0" lang="fr-FR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18"/>
                          <a:ea typeface="DejaVu Sans" pitchFamily="2"/>
                          <a:cs typeface="DejaVu Sans" pitchFamily="2"/>
                        </a:rPr>
                        <a:t>-    Saisie des Vœux par les familles</a:t>
                      </a:r>
                      <a:endParaRPr lang="fr-FR" sz="2000" dirty="0"/>
                    </a:p>
                  </a:txBody>
                  <a:tcPr>
                    <a:solidFill>
                      <a:srgbClr val="F7EED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20167753"/>
                  </a:ext>
                </a:extLst>
              </a:tr>
              <a:tr h="468580">
                <a:tc>
                  <a:txBody>
                    <a:bodyPr/>
                    <a:lstStyle/>
                    <a:p>
                      <a:r>
                        <a:rPr kumimoji="0" lang="fr-FR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uLnTx/>
                          <a:uFillTx/>
                          <a:latin typeface="Arial" pitchFamily="18"/>
                          <a:ea typeface="DejaVu Sans" pitchFamily="2"/>
                          <a:cs typeface="DejaVu Sans" pitchFamily="2"/>
                        </a:rPr>
                        <a:t>Juin </a:t>
                      </a:r>
                      <a:endParaRPr lang="fr-FR" sz="2000" u="none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solidFill>
                      <a:srgbClr val="F7EE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18"/>
                          <a:ea typeface="DejaVu Sans" pitchFamily="2"/>
                          <a:cs typeface="DejaVu Sans" pitchFamily="2"/>
                        </a:rPr>
                        <a:t>-    Proposition d’orientation du conseil de classe puis décision d’orientation</a:t>
                      </a:r>
                      <a:endParaRPr lang="fr-FR" sz="2000" dirty="0"/>
                    </a:p>
                  </a:txBody>
                  <a:tcPr>
                    <a:solidFill>
                      <a:srgbClr val="F7EED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70962696"/>
                  </a:ext>
                </a:extLst>
              </a:tr>
              <a:tr h="1874319">
                <a:tc>
                  <a:txBody>
                    <a:bodyPr/>
                    <a:lstStyle/>
                    <a:p>
                      <a:endParaRPr kumimoji="0" lang="fr-FR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uLnTx/>
                        <a:uFillTx/>
                        <a:latin typeface="Arial" pitchFamily="18"/>
                        <a:ea typeface="DejaVu Sans" pitchFamily="2"/>
                        <a:cs typeface="DejaVu Sans" pitchFamily="2"/>
                      </a:endParaRPr>
                    </a:p>
                    <a:p>
                      <a:r>
                        <a:rPr kumimoji="0" lang="fr-FR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uLnTx/>
                          <a:uFillTx/>
                          <a:latin typeface="Arial" pitchFamily="18"/>
                          <a:ea typeface="DejaVu Sans" pitchFamily="2"/>
                          <a:cs typeface="DejaVu Sans" pitchFamily="2"/>
                        </a:rPr>
                        <a:t>À partir du 26 juin  </a:t>
                      </a:r>
                      <a:endParaRPr lang="fr-FR" sz="2000" b="1" u="none" dirty="0">
                        <a:solidFill>
                          <a:schemeClr val="accent2"/>
                        </a:solidFill>
                        <a:effectLst/>
                      </a:endParaRPr>
                    </a:p>
                  </a:txBody>
                  <a:tcPr>
                    <a:solidFill>
                      <a:srgbClr val="F7EE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0" cap="none" spc="0" baseline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kumimoji="0" lang="fr-FR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itchFamily="18"/>
                        <a:ea typeface="DejaVu Sans" pitchFamily="2"/>
                        <a:cs typeface="DejaVu Sans" pitchFamily="2"/>
                      </a:endParaRPr>
                    </a:p>
                    <a:p>
                      <a:pPr marL="0" marR="0" lvl="0" indent="0" defTabSz="9144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0" cap="none" spc="0" baseline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kumimoji="0" lang="fr-FR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18"/>
                          <a:ea typeface="DejaVu Sans" pitchFamily="2"/>
                          <a:cs typeface="DejaVu Sans" pitchFamily="2"/>
                        </a:rPr>
                        <a:t>-    Résultats de l'Affectation </a:t>
                      </a:r>
                    </a:p>
                    <a:p>
                      <a:pPr marL="0" marR="0" lvl="0" indent="0" defTabSz="9144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0" cap="none" spc="0" baseline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kumimoji="0" lang="fr-FR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itchFamily="18"/>
                        <a:ea typeface="DejaVu Sans" pitchFamily="2"/>
                        <a:cs typeface="DejaVu Sans" pitchFamily="2"/>
                      </a:endParaRPr>
                    </a:p>
                    <a:p>
                      <a:pPr marL="0" marR="0" lvl="0" indent="0" defTabSz="9144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0" cap="none" spc="0" baseline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kumimoji="0" lang="fr-FR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18"/>
                          <a:ea typeface="DejaVu Sans" pitchFamily="2"/>
                          <a:cs typeface="DejaVu Sans" pitchFamily="2"/>
                        </a:rPr>
                        <a:t>-    Inscription en lycée*</a:t>
                      </a:r>
                    </a:p>
                    <a:p>
                      <a:pPr marL="0" marR="0" lvl="0" indent="0" defTabSz="9144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0" cap="none" spc="0" baseline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kumimoji="0" lang="fr-FR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itchFamily="18"/>
                        <a:ea typeface="DejaVu Sans" pitchFamily="2"/>
                        <a:cs typeface="DejaVu Sans" pitchFamily="2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0" cap="none" spc="0" baseline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kumimoji="0" lang="fr-FR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18"/>
                          <a:ea typeface="DejaVu Sans" pitchFamily="2"/>
                          <a:cs typeface="DejaVu Sans" pitchFamily="2"/>
                        </a:rPr>
                        <a:t>-    2ème tour d'affectation pour les élèves non affectés</a:t>
                      </a:r>
                      <a:endParaRPr lang="fr-FR" sz="2000" dirty="0"/>
                    </a:p>
                  </a:txBody>
                  <a:tcPr>
                    <a:solidFill>
                      <a:srgbClr val="F7EED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60304366"/>
                  </a:ext>
                </a:extLst>
              </a:tr>
              <a:tr h="98307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0" cap="none" spc="0" baseline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kumimoji="0" lang="fr-FR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18"/>
                          <a:ea typeface="DejaVu Sans" pitchFamily="2"/>
                          <a:cs typeface="DejaVu Sans" pitchFamily="2"/>
                        </a:rPr>
                        <a:t>*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18"/>
                          <a:ea typeface="DejaVu Sans" pitchFamily="2"/>
                          <a:cs typeface="DejaVu Sans" pitchFamily="2"/>
                        </a:rPr>
                        <a:t>Etablissements privés : </a:t>
                      </a:r>
                      <a:r>
                        <a:rPr kumimoji="0" lang="fr-FR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18"/>
                          <a:ea typeface="DejaVu Sans" pitchFamily="2"/>
                          <a:cs typeface="DejaVu Sans" pitchFamily="2"/>
                        </a:rPr>
                        <a:t>CONTACTER DIRECTEMENT LES ETABLISSEMENTS | Voir procédures d’inscription</a:t>
                      </a:r>
                    </a:p>
                    <a:p>
                      <a:pPr marL="0" marR="0" lvl="0" indent="0" defTabSz="9144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0" cap="none" spc="0" baseline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lang="fr-FR" sz="2000" dirty="0"/>
                    </a:p>
                  </a:txBody>
                  <a:tcPr>
                    <a:solidFill>
                      <a:srgbClr val="F7EED7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defTabSz="9144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0" cap="none" spc="0" baseline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lang="fr-FR" sz="2000" dirty="0"/>
                    </a:p>
                  </a:txBody>
                  <a:tcPr>
                    <a:solidFill>
                      <a:srgbClr val="F7EED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732643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315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1418398" y="1032119"/>
            <a:ext cx="9602635" cy="104867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90004" tIns="44997" rIns="90004" bIns="44997" anchor="t" anchorCtr="1" compatLnSpc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anose="020E0502030303020204" pitchFamily="34" charset="0"/>
                <a:ea typeface="DejaVu Sans" pitchFamily="2"/>
                <a:cs typeface="Arial" panose="020B0604020202020204" pitchFamily="34" charset="0"/>
              </a:rPr>
              <a:t>RESSOURCES DISPONIBLES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425027" y="4680066"/>
            <a:ext cx="1986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Carnet d’adresses régionales accessible en ligne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5182" y="2477751"/>
            <a:ext cx="2619040" cy="1878675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4034255" y="4667598"/>
            <a:ext cx="2619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Site internet CIO Rangueil </a:t>
            </a:r>
            <a:r>
              <a:rPr lang="fr-FR" sz="1600" dirty="0" err="1"/>
              <a:t>Padlet</a:t>
            </a:r>
            <a:r>
              <a:rPr lang="fr-FR" sz="1600" dirty="0"/>
              <a:t> avec nombreuses ressources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8236" y="3014441"/>
            <a:ext cx="3055274" cy="1159872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8275782" y="4680066"/>
            <a:ext cx="214560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Site internet ONISEP</a:t>
            </a:r>
          </a:p>
          <a:p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027" y="2166580"/>
            <a:ext cx="1802682" cy="2501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1901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fr-FR" dirty="0"/>
              <a:t/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r>
              <a:rPr lang="fr-FR" dirty="0"/>
              <a:t>Avez-vous des questions?</a:t>
            </a:r>
          </a:p>
        </p:txBody>
      </p:sp>
    </p:spTree>
    <p:extLst>
      <p:ext uri="{BB962C8B-B14F-4D97-AF65-F5344CB8AC3E}">
        <p14:creationId xmlns:p14="http://schemas.microsoft.com/office/powerpoint/2010/main" val="23754107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1418398" y="1032119"/>
            <a:ext cx="9602635" cy="104867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90004" tIns="44997" rIns="90004" bIns="44997" anchor="t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ea typeface="DejaVu Sans" pitchFamily="2"/>
                <a:cs typeface="Arial" panose="020B0604020202020204" pitchFamily="34" charset="0"/>
              </a:rPr>
              <a:t>MERCI POUR VOTRE ATTENTION</a:t>
            </a:r>
          </a:p>
        </p:txBody>
      </p:sp>
    </p:spTree>
    <p:extLst>
      <p:ext uri="{BB962C8B-B14F-4D97-AF65-F5344CB8AC3E}">
        <p14:creationId xmlns:p14="http://schemas.microsoft.com/office/powerpoint/2010/main" val="2578038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F8C6E974-21FB-4BC4-A8E6-E4D6ED5A6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288" y="274638"/>
            <a:ext cx="10735112" cy="899821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CALENDRIER</a:t>
            </a:r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="" xmlns:a16="http://schemas.microsoft.com/office/drawing/2014/main" id="{E2E0E88E-8001-49E5-8C06-25DE77A821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4536586"/>
              </p:ext>
            </p:extLst>
          </p:nvPr>
        </p:nvGraphicFramePr>
        <p:xfrm>
          <a:off x="1420655" y="1476462"/>
          <a:ext cx="9350689" cy="4697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23560">
                  <a:extLst>
                    <a:ext uri="{9D8B030D-6E8A-4147-A177-3AD203B41FA5}">
                      <a16:colId xmlns="" xmlns:a16="http://schemas.microsoft.com/office/drawing/2014/main" val="300063809"/>
                    </a:ext>
                  </a:extLst>
                </a:gridCol>
                <a:gridCol w="5264569">
                  <a:extLst>
                    <a:ext uri="{9D8B030D-6E8A-4147-A177-3AD203B41FA5}">
                      <a16:colId xmlns="" xmlns:a16="http://schemas.microsoft.com/office/drawing/2014/main" val="2271993355"/>
                    </a:ext>
                  </a:extLst>
                </a:gridCol>
                <a:gridCol w="162560">
                  <a:extLst>
                    <a:ext uri="{9D8B030D-6E8A-4147-A177-3AD203B41FA5}">
                      <a16:colId xmlns="" xmlns:a16="http://schemas.microsoft.com/office/drawing/2014/main" val="2505069002"/>
                    </a:ext>
                  </a:extLst>
                </a:gridCol>
              </a:tblGrid>
              <a:tr h="4697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bg1"/>
                          </a:solidFill>
                          <a:effectLst/>
                        </a:rPr>
                        <a:t>Procédures d’Orientation</a:t>
                      </a:r>
                      <a:endParaRPr lang="fr-FR" sz="1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bg1"/>
                          </a:solidFill>
                          <a:effectLst/>
                        </a:rPr>
                        <a:t>Examens et certifications</a:t>
                      </a:r>
                      <a:endParaRPr lang="fr-FR" sz="1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59204209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B17A43CA-1A59-491E-A8E6-24E8E481B2AF}"/>
              </a:ext>
            </a:extLst>
          </p:cNvPr>
          <p:cNvSpPr/>
          <p:nvPr/>
        </p:nvSpPr>
        <p:spPr>
          <a:xfrm>
            <a:off x="5412508" y="1837431"/>
            <a:ext cx="6096000" cy="98488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Evalang</a:t>
            </a: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: test de positionnement numérique en anglais </a:t>
            </a:r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pour évaluer les compétences suivantes : compréhensions orale et écrite la grammaire et le lexique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645DC976-5502-46E7-AC22-0623342C5BE1}"/>
              </a:ext>
            </a:extLst>
          </p:cNvPr>
          <p:cNvSpPr/>
          <p:nvPr/>
        </p:nvSpPr>
        <p:spPr>
          <a:xfrm>
            <a:off x="97588" y="2199614"/>
            <a:ext cx="3647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Semaine du 14 au 25 mars 2025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92391931-62D5-402A-B8B1-0728E8D69CC6}"/>
              </a:ext>
            </a:extLst>
          </p:cNvPr>
          <p:cNvSpPr/>
          <p:nvPr/>
        </p:nvSpPr>
        <p:spPr>
          <a:xfrm>
            <a:off x="643066" y="3131739"/>
            <a:ext cx="2223687" cy="2891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500"/>
              </a:lnSpc>
              <a:spcAft>
                <a:spcPts val="0"/>
              </a:spcAft>
            </a:pPr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 et 18 mars 2025</a:t>
            </a:r>
            <a:endParaRPr lang="fr-FR" b="1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Tableau 9">
            <a:extLst>
              <a:ext uri="{FF2B5EF4-FFF2-40B4-BE49-F238E27FC236}">
                <a16:creationId xmlns="" xmlns:a16="http://schemas.microsoft.com/office/drawing/2014/main" id="{D34ED5B5-23A1-4A6A-AB8C-61B415C24C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760905"/>
              </p:ext>
            </p:extLst>
          </p:nvPr>
        </p:nvGraphicFramePr>
        <p:xfrm>
          <a:off x="6807201" y="2992582"/>
          <a:ext cx="1736436" cy="609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6436">
                  <a:extLst>
                    <a:ext uri="{9D8B030D-6E8A-4147-A177-3AD203B41FA5}">
                      <a16:colId xmlns="" xmlns:a16="http://schemas.microsoft.com/office/drawing/2014/main" val="3774112535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DNB blanc     </a:t>
                      </a:r>
                      <a:endParaRPr lang="fr-FR" sz="1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44428814"/>
                  </a:ext>
                </a:extLst>
              </a:tr>
            </a:tbl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22303235-B0EF-49CE-8490-788F2A2628E3}"/>
              </a:ext>
            </a:extLst>
          </p:cNvPr>
          <p:cNvSpPr/>
          <p:nvPr/>
        </p:nvSpPr>
        <p:spPr>
          <a:xfrm>
            <a:off x="6400800" y="4128655"/>
            <a:ext cx="2770801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DNB Blanc / ASSR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2F854ADD-22A1-42BC-89AB-A55C31792FB3}"/>
              </a:ext>
            </a:extLst>
          </p:cNvPr>
          <p:cNvSpPr/>
          <p:nvPr/>
        </p:nvSpPr>
        <p:spPr>
          <a:xfrm>
            <a:off x="1181218" y="4059781"/>
            <a:ext cx="1479892" cy="369332"/>
          </a:xfrm>
          <a:prstGeom prst="rect">
            <a:avLst/>
          </a:prstGeom>
          <a:solidFill>
            <a:schemeClr val="tx1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21 mai 2025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971CC2C8-11F2-4E41-9D96-CBC895BF59DD}"/>
              </a:ext>
            </a:extLst>
          </p:cNvPr>
          <p:cNvSpPr/>
          <p:nvPr/>
        </p:nvSpPr>
        <p:spPr>
          <a:xfrm>
            <a:off x="5837383" y="4911756"/>
            <a:ext cx="4457202" cy="369332"/>
          </a:xfrm>
          <a:prstGeom prst="rect">
            <a:avLst/>
          </a:prstGeom>
          <a:solidFill>
            <a:schemeClr val="tx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Conseil de </a:t>
            </a:r>
            <a:r>
              <a:rPr lang="fr-FR" b="1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classe du </a:t>
            </a:r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second semestre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EADEECFA-18FC-4E6C-A6B3-387FDF882570}"/>
              </a:ext>
            </a:extLst>
          </p:cNvPr>
          <p:cNvSpPr/>
          <p:nvPr/>
        </p:nvSpPr>
        <p:spPr>
          <a:xfrm>
            <a:off x="761569" y="4911756"/>
            <a:ext cx="2159566" cy="369332"/>
          </a:xfrm>
          <a:prstGeom prst="rect">
            <a:avLst/>
          </a:prstGeom>
          <a:solidFill>
            <a:schemeClr val="tx1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fin mai/début juin</a:t>
            </a:r>
            <a:endParaRPr lang="fr-FR" b="1" dirty="0">
              <a:solidFill>
                <a:schemeClr val="bg1"/>
              </a:solidFill>
            </a:endParaRPr>
          </a:p>
        </p:txBody>
      </p:sp>
      <p:graphicFrame>
        <p:nvGraphicFramePr>
          <p:cNvPr id="16" name="Tableau 15">
            <a:extLst>
              <a:ext uri="{FF2B5EF4-FFF2-40B4-BE49-F238E27FC236}">
                <a16:creationId xmlns="" xmlns:a16="http://schemas.microsoft.com/office/drawing/2014/main" id="{9C2C9935-C119-489E-8EC6-73ACCA828C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731966"/>
              </p:ext>
            </p:extLst>
          </p:nvPr>
        </p:nvGraphicFramePr>
        <p:xfrm>
          <a:off x="443345" y="5510361"/>
          <a:ext cx="11065164" cy="12292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2622">
                  <a:extLst>
                    <a:ext uri="{9D8B030D-6E8A-4147-A177-3AD203B41FA5}">
                      <a16:colId xmlns="" xmlns:a16="http://schemas.microsoft.com/office/drawing/2014/main" val="2374153827"/>
                    </a:ext>
                  </a:extLst>
                </a:gridCol>
                <a:gridCol w="4020845">
                  <a:extLst>
                    <a:ext uri="{9D8B030D-6E8A-4147-A177-3AD203B41FA5}">
                      <a16:colId xmlns="" xmlns:a16="http://schemas.microsoft.com/office/drawing/2014/main" val="4048664943"/>
                    </a:ext>
                  </a:extLst>
                </a:gridCol>
                <a:gridCol w="4021592">
                  <a:extLst>
                    <a:ext uri="{9D8B030D-6E8A-4147-A177-3AD203B41FA5}">
                      <a16:colId xmlns="" xmlns:a16="http://schemas.microsoft.com/office/drawing/2014/main" val="1673457219"/>
                    </a:ext>
                  </a:extLst>
                </a:gridCol>
                <a:gridCol w="1540105">
                  <a:extLst>
                    <a:ext uri="{9D8B030D-6E8A-4147-A177-3AD203B41FA5}">
                      <a16:colId xmlns="" xmlns:a16="http://schemas.microsoft.com/office/drawing/2014/main" val="2179410307"/>
                    </a:ext>
                  </a:extLst>
                </a:gridCol>
              </a:tblGrid>
              <a:tr h="383937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fr-FR" sz="10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 au 20 juin 2025</a:t>
                      </a:r>
                      <a:endParaRPr lang="fr-FR" sz="10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0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Début de la phase de dialogue en cas de désaccord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Tour de pré-sécurisation pour la voie professionnelle</a:t>
                      </a:r>
                      <a:endParaRPr lang="fr-FR" sz="10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Epreuves du CFG (pour les élèves inscrits)</a:t>
                      </a:r>
                      <a:endParaRPr lang="fr-FR" sz="10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fr-FR" sz="1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1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47205877"/>
                  </a:ext>
                </a:extLst>
              </a:tr>
              <a:tr h="383937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fr-FR" sz="10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 juin 2025</a:t>
                      </a:r>
                      <a:endParaRPr lang="fr-FR" sz="10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Résultats de l’affectation du 1</a:t>
                      </a:r>
                      <a:r>
                        <a:rPr lang="fr-FR" sz="1000" b="1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</a:t>
                      </a:r>
                      <a:r>
                        <a:rPr lang="fr-FR" sz="1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Tour –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Début des inscriptions en lycée</a:t>
                      </a:r>
                      <a:endParaRPr lang="fr-FR" sz="1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Épreuves écrites du DNB </a:t>
                      </a:r>
                      <a:endParaRPr lang="fr-FR" sz="1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fr-FR" sz="1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 et 27 juin 2025</a:t>
                      </a:r>
                      <a:endParaRPr lang="fr-FR" sz="1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27879337"/>
                  </a:ext>
                </a:extLst>
              </a:tr>
              <a:tr h="461364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fr-FR" sz="10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 27 au juin 04 juillet</a:t>
                      </a:r>
                      <a:endParaRPr lang="fr-FR" sz="10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</a:t>
                      </a:r>
                      <a:r>
                        <a:rPr lang="fr-FR" sz="1000" b="1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ème</a:t>
                      </a:r>
                      <a:r>
                        <a:rPr lang="fr-FR" sz="1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tour </a:t>
                      </a:r>
                      <a:r>
                        <a:rPr lang="fr-FR" sz="10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Affelnet</a:t>
                      </a:r>
                      <a:endParaRPr lang="fr-FR" sz="1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Résultats aux épreuves du DNB – CGF - DELF</a:t>
                      </a:r>
                      <a:endParaRPr lang="fr-FR" sz="1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fr-FR" sz="1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08 juillet 2025</a:t>
                      </a:r>
                      <a:endParaRPr lang="fr-FR" sz="1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548851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2272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0445719" y="5380672"/>
            <a:ext cx="18548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Sources : </a:t>
            </a:r>
          </a:p>
          <a:p>
            <a:r>
              <a:rPr lang="fr-FR" dirty="0"/>
              <a:t>BO n°29 </a:t>
            </a:r>
          </a:p>
          <a:p>
            <a:r>
              <a:rPr lang="fr-FR" dirty="0"/>
              <a:t>du 19 juillet 2018</a:t>
            </a:r>
          </a:p>
          <a:p>
            <a:r>
              <a:rPr lang="fr-FR" dirty="0"/>
              <a:t>BO n°1 </a:t>
            </a:r>
          </a:p>
          <a:p>
            <a:r>
              <a:rPr lang="fr-FR" dirty="0"/>
              <a:t>du 3 Janvier 2019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2222" y="0"/>
            <a:ext cx="1539287" cy="1474701"/>
          </a:xfrm>
          <a:prstGeom prst="rect">
            <a:avLst/>
          </a:prstGeom>
        </p:spPr>
      </p:pic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1954077795"/>
              </p:ext>
            </p:extLst>
          </p:nvPr>
        </p:nvGraphicFramePr>
        <p:xfrm>
          <a:off x="144966" y="78060"/>
          <a:ext cx="11462339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53" descr="MC900441896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989780">
            <a:off x="7711096" y="159368"/>
            <a:ext cx="1331492" cy="923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3" descr="MC900441896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0828517" flipH="1">
            <a:off x="1929072" y="139319"/>
            <a:ext cx="1358230" cy="941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47087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0445719" y="5380672"/>
            <a:ext cx="18548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Sources : </a:t>
            </a:r>
          </a:p>
          <a:p>
            <a:r>
              <a:rPr lang="fr-FR" dirty="0"/>
              <a:t>BO n°29 </a:t>
            </a:r>
          </a:p>
          <a:p>
            <a:r>
              <a:rPr lang="fr-FR" dirty="0"/>
              <a:t>du 19 juillet 2018</a:t>
            </a:r>
          </a:p>
          <a:p>
            <a:r>
              <a:rPr lang="fr-FR" dirty="0"/>
              <a:t>BO n°1 </a:t>
            </a:r>
          </a:p>
          <a:p>
            <a:r>
              <a:rPr lang="fr-FR" dirty="0"/>
              <a:t>du 3 Janvier 2019</a:t>
            </a:r>
          </a:p>
        </p:txBody>
      </p:sp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1797141577"/>
              </p:ext>
            </p:extLst>
          </p:nvPr>
        </p:nvGraphicFramePr>
        <p:xfrm>
          <a:off x="0" y="2"/>
          <a:ext cx="12192000" cy="69328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3" descr="MC900441896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989780">
            <a:off x="7711096" y="159368"/>
            <a:ext cx="1331492" cy="923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3" descr="MC900441896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828517" flipH="1">
            <a:off x="1929072" y="139319"/>
            <a:ext cx="1358230" cy="941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ustomShape 42"/>
          <p:cNvSpPr/>
          <p:nvPr/>
        </p:nvSpPr>
        <p:spPr>
          <a:xfrm rot="1127409">
            <a:off x="5599121" y="2736191"/>
            <a:ext cx="3919319" cy="337032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gradFill>
            <a:gsLst>
              <a:gs pos="0">
                <a:srgbClr val="FFC3AE"/>
              </a:gs>
              <a:gs pos="100000">
                <a:srgbClr val="FFECE6"/>
              </a:gs>
            </a:gsLst>
            <a:lin ang="7620000"/>
          </a:gradFill>
          <a:ln w="9363" cap="flat">
            <a:solidFill>
              <a:srgbClr val="46AAC4"/>
            </a:solidFill>
            <a:prstDash val="solid"/>
            <a:round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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1" i="0" u="none" strike="noStrike" kern="1200" cap="none" spc="0" baseline="0" dirty="0">
                <a:solidFill>
                  <a:srgbClr val="000000"/>
                </a:solidFill>
                <a:uFillTx/>
                <a:latin typeface="Gill Sans MT" pitchFamily="18"/>
                <a:ea typeface="DejaVu Sans" pitchFamily="2"/>
                <a:cs typeface="DejaVu Sans" pitchFamily="2"/>
              </a:rPr>
              <a:t>Voie générale :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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Gill Sans MT" pitchFamily="18"/>
                <a:ea typeface="DejaVu Sans" pitchFamily="2"/>
                <a:cs typeface="DejaVu Sans" pitchFamily="2"/>
              </a:rPr>
              <a:t>Enseignements théoriques et abstraits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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Gill Sans MT" pitchFamily="18"/>
                <a:ea typeface="DejaVu Sans" pitchFamily="2"/>
                <a:cs typeface="DejaVu Sans" pitchFamily="2"/>
              </a:rPr>
              <a:t>Réfléchir, analyser, synthétiser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Arial" pitchFamily="18"/>
              <a:ea typeface="DejaVu Sans" pitchFamily="2"/>
              <a:cs typeface="DejaVu Sans" pitchFamily="2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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1" i="0" u="none" strike="noStrike" kern="1200" cap="none" spc="0" baseline="0" dirty="0">
                <a:solidFill>
                  <a:srgbClr val="000000"/>
                </a:solidFill>
                <a:uFillTx/>
                <a:latin typeface="Gill Sans MT" pitchFamily="18"/>
                <a:ea typeface="DejaVu Sans" pitchFamily="2"/>
                <a:cs typeface="DejaVu Sans" pitchFamily="2"/>
              </a:rPr>
              <a:t>Voie technologique :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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Gill Sans MT" pitchFamily="18"/>
                <a:ea typeface="DejaVu Sans" pitchFamily="2"/>
                <a:cs typeface="DejaVu Sans" pitchFamily="2"/>
              </a:rPr>
              <a:t>Enseignements appliqués : observation, expérimentation</a:t>
            </a:r>
          </a:p>
        </p:txBody>
      </p:sp>
      <p:sp>
        <p:nvSpPr>
          <p:cNvPr id="10" name="CustomShape 41"/>
          <p:cNvSpPr/>
          <p:nvPr/>
        </p:nvSpPr>
        <p:spPr>
          <a:xfrm rot="1127409">
            <a:off x="564039" y="2896371"/>
            <a:ext cx="3921477" cy="333503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9363" cap="flat">
            <a:solidFill>
              <a:srgbClr val="46AAC4"/>
            </a:solidFill>
            <a:prstDash val="solid"/>
            <a:round/>
          </a:ln>
        </p:spPr>
        <p:txBody>
          <a:bodyPr vert="horz" wrap="squar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1" i="0" u="none" strike="noStrike" kern="1200" cap="none" spc="0" baseline="0" dirty="0">
                <a:solidFill>
                  <a:srgbClr val="000000"/>
                </a:solidFill>
                <a:uFillTx/>
                <a:latin typeface="Gill Sans MT" pitchFamily="18"/>
                <a:ea typeface="DejaVu Sans" pitchFamily="2"/>
                <a:cs typeface="DejaVu Sans" pitchFamily="2"/>
              </a:rPr>
              <a:t>Voie professionnelle :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Gill Sans MT" pitchFamily="18"/>
              <a:ea typeface="DejaVu Sans" pitchFamily="2"/>
              <a:cs typeface="DejaVu Sans" pitchFamily="2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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Gill Sans MT" pitchFamily="18"/>
                <a:ea typeface="DejaVu Sans" pitchFamily="2"/>
                <a:cs typeface="DejaVu Sans" pitchFamily="2"/>
              </a:rPr>
              <a:t> Enseignements plus concrets : acquisition de connaissances et de savoir-faire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Arial" pitchFamily="18"/>
              <a:ea typeface="DejaVu Sans" pitchFamily="2"/>
              <a:cs typeface="DejaVu Sans" pitchFamily="2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/>
              <a:buChar char="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dirty="0">
                <a:solidFill>
                  <a:srgbClr val="000000"/>
                </a:solidFill>
                <a:latin typeface="Gill Sans MT" pitchFamily="18"/>
                <a:ea typeface="DejaVu Sans" pitchFamily="2"/>
                <a:cs typeface="DejaVu Sans" pitchFamily="2"/>
              </a:rPr>
              <a:t> Choix</a:t>
            </a: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Gill Sans MT" pitchFamily="18"/>
                <a:ea typeface="DejaVu Sans" pitchFamily="2"/>
                <a:cs typeface="DejaVu Sans" pitchFamily="2"/>
              </a:rPr>
              <a:t> d’un secteur professionnel : stages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99176" y="1"/>
            <a:ext cx="1012468" cy="96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985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0445719" y="5380672"/>
            <a:ext cx="18548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Sources : </a:t>
            </a:r>
          </a:p>
          <a:p>
            <a:r>
              <a:rPr lang="fr-FR" dirty="0"/>
              <a:t>BO n°29 </a:t>
            </a:r>
          </a:p>
          <a:p>
            <a:r>
              <a:rPr lang="fr-FR" dirty="0"/>
              <a:t>du 19 juillet 2018</a:t>
            </a:r>
          </a:p>
          <a:p>
            <a:r>
              <a:rPr lang="fr-FR" dirty="0"/>
              <a:t>BO n°1 </a:t>
            </a:r>
          </a:p>
          <a:p>
            <a:r>
              <a:rPr lang="fr-FR" dirty="0"/>
              <a:t>du 3 Janvier 2019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2222" y="0"/>
            <a:ext cx="1539287" cy="1474701"/>
          </a:xfrm>
          <a:prstGeom prst="rect">
            <a:avLst/>
          </a:prstGeom>
        </p:spPr>
      </p:pic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1709759259"/>
              </p:ext>
            </p:extLst>
          </p:nvPr>
        </p:nvGraphicFramePr>
        <p:xfrm>
          <a:off x="860157" y="-1313"/>
          <a:ext cx="1194033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53" descr="MC900441896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989780">
            <a:off x="1923612" y="275653"/>
            <a:ext cx="1331492" cy="923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4122549" y="2021216"/>
            <a:ext cx="2138766" cy="181588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Enseignements :</a:t>
            </a:r>
          </a:p>
          <a:p>
            <a:pPr marL="285750" indent="-285750">
              <a:buFontTx/>
              <a:buChar char="-"/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Généraux : 8h30</a:t>
            </a:r>
          </a:p>
          <a:p>
            <a:pPr marL="285750" indent="-285750">
              <a:buFontTx/>
              <a:buChar char="-"/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Professionnels: 19h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Réalisation d’un chef d’œuvre 3h 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Période de formation en milieu professionnel :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6 à 7 semaines par an </a:t>
            </a:r>
          </a:p>
        </p:txBody>
      </p:sp>
      <p:cxnSp>
        <p:nvCxnSpPr>
          <p:cNvPr id="8" name="Connecteur droit 7"/>
          <p:cNvCxnSpPr>
            <a:endCxn id="3" idx="1"/>
          </p:cNvCxnSpPr>
          <p:nvPr/>
        </p:nvCxnSpPr>
        <p:spPr>
          <a:xfrm>
            <a:off x="3758339" y="2224007"/>
            <a:ext cx="364210" cy="7051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 flipV="1">
            <a:off x="3758339" y="2929157"/>
            <a:ext cx="364210" cy="6122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9567620" y="1729334"/>
            <a:ext cx="2138766" cy="120032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Enseignements :</a:t>
            </a:r>
          </a:p>
          <a:p>
            <a:pPr marL="285750" indent="-285750">
              <a:buFontTx/>
              <a:buChar char="-"/>
            </a:pP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Généraux : 12h</a:t>
            </a:r>
          </a:p>
          <a:p>
            <a:pPr marL="285750" indent="-285750">
              <a:buFontTx/>
              <a:buChar char="-"/>
            </a:pP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Professionnels: 15h</a:t>
            </a:r>
          </a:p>
          <a:p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Période de formation en milieu professionnel :</a:t>
            </a:r>
          </a:p>
          <a:p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4 à 6 semaines par an </a:t>
            </a:r>
          </a:p>
        </p:txBody>
      </p:sp>
      <p:cxnSp>
        <p:nvCxnSpPr>
          <p:cNvPr id="13" name="Connecteur droit 12"/>
          <p:cNvCxnSpPr/>
          <p:nvPr/>
        </p:nvCxnSpPr>
        <p:spPr>
          <a:xfrm>
            <a:off x="9020014" y="2329498"/>
            <a:ext cx="54760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9567620" y="3235260"/>
            <a:ext cx="2138766" cy="181588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Enseignements :</a:t>
            </a:r>
          </a:p>
          <a:p>
            <a:pPr marL="285750" indent="-285750">
              <a:buFontTx/>
              <a:buChar char="-"/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Généraux : 12h</a:t>
            </a:r>
          </a:p>
          <a:p>
            <a:pPr marL="285750" indent="-285750">
              <a:buFontTx/>
              <a:buChar char="-"/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Professionnels: 15h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Réalisation d’un chef d’œuvre 2h 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Période de formation en milieu professionnel :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6 à 8 semaines par an </a:t>
            </a:r>
          </a:p>
        </p:txBody>
      </p:sp>
      <p:cxnSp>
        <p:nvCxnSpPr>
          <p:cNvPr id="16" name="Connecteur droit 15"/>
          <p:cNvCxnSpPr/>
          <p:nvPr/>
        </p:nvCxnSpPr>
        <p:spPr>
          <a:xfrm>
            <a:off x="9020014" y="3541363"/>
            <a:ext cx="547606" cy="6018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>
            <a:endCxn id="14" idx="1"/>
          </p:cNvCxnSpPr>
          <p:nvPr/>
        </p:nvCxnSpPr>
        <p:spPr>
          <a:xfrm flipV="1">
            <a:off x="8958020" y="4143201"/>
            <a:ext cx="609600" cy="7930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0172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44657" y="0"/>
            <a:ext cx="1438781" cy="1377815"/>
          </a:xfrm>
          <a:prstGeom prst="rect">
            <a:avLst/>
          </a:prstGeom>
        </p:spPr>
      </p:pic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5358560"/>
              </p:ext>
            </p:extLst>
          </p:nvPr>
        </p:nvGraphicFramePr>
        <p:xfrm>
          <a:off x="89211" y="512956"/>
          <a:ext cx="11998711" cy="63450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612515" y="55758"/>
            <a:ext cx="6977534" cy="521639"/>
          </a:xfrm>
          <a:solidFill>
            <a:srgbClr val="FFC000"/>
          </a:solidFill>
          <a:ln w="69850">
            <a:solidFill>
              <a:srgbClr val="C00000"/>
            </a:solidFill>
          </a:ln>
        </p:spPr>
        <p:txBody>
          <a:bodyPr>
            <a:normAutofit fontScale="90000"/>
          </a:bodyPr>
          <a:lstStyle/>
          <a:p>
            <a:r>
              <a:rPr lang="fr-FR" sz="44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Secteurs professionnels</a:t>
            </a:r>
            <a:endParaRPr lang="fr-FR" dirty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3" descr="MC900441896[1]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8095948">
            <a:off x="-27007" y="658593"/>
            <a:ext cx="1000490" cy="693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oneTexte 1"/>
          <p:cNvSpPr txBox="1"/>
          <p:nvPr/>
        </p:nvSpPr>
        <p:spPr>
          <a:xfrm>
            <a:off x="89211" y="11154"/>
            <a:ext cx="2427788" cy="58477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Pour plus d’informations Cliquez ici </a:t>
            </a:r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ONISEP</a:t>
            </a:r>
            <a:endParaRPr lang="fr-FR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854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FFF8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537551"/>
            <a:ext cx="12192000" cy="783876"/>
          </a:xfrm>
        </p:spPr>
        <p:txBody>
          <a:bodyPr>
            <a:noAutofit/>
          </a:bodyPr>
          <a:lstStyle/>
          <a:p>
            <a:r>
              <a:rPr lang="fr-FR" sz="5400" dirty="0">
                <a:solidFill>
                  <a:srgbClr val="FF7111"/>
                </a:solidFill>
              </a:rPr>
              <a:t>	</a:t>
            </a:r>
            <a:r>
              <a:rPr lang="fr-FR" sz="5400" dirty="0">
                <a:solidFill>
                  <a:schemeClr val="accent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 CAP</a:t>
            </a:r>
            <a:br>
              <a:rPr lang="fr-FR" sz="5400" dirty="0">
                <a:solidFill>
                  <a:schemeClr val="accent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200" dirty="0">
                <a:solidFill>
                  <a:schemeClr val="accent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Certificat d’aptitude professionnelle</a:t>
            </a:r>
          </a:p>
        </p:txBody>
      </p:sp>
      <p:pic>
        <p:nvPicPr>
          <p:cNvPr id="23" name="Picture 53" descr="MC900441896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590" y="590203"/>
            <a:ext cx="1331492" cy="923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4696" y="1"/>
            <a:ext cx="1437304" cy="1376997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5"/>
          <a:srcRect l="20332" b="-1897"/>
          <a:stretch/>
        </p:blipFill>
        <p:spPr>
          <a:xfrm>
            <a:off x="0" y="13444"/>
            <a:ext cx="2709049" cy="524107"/>
          </a:xfrm>
          <a:prstGeom prst="rect">
            <a:avLst/>
          </a:prstGeom>
        </p:spPr>
      </p:pic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9848870"/>
              </p:ext>
            </p:extLst>
          </p:nvPr>
        </p:nvGraphicFramePr>
        <p:xfrm>
          <a:off x="1600200" y="1349375"/>
          <a:ext cx="8880475" cy="480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" name="Document" r:id="rId6" imgW="8996325" imgH="4843821" progId="Word.Document.12">
                  <p:embed/>
                </p:oleObj>
              </mc:Choice>
              <mc:Fallback>
                <p:oleObj name="Document" r:id="rId6" imgW="8996325" imgH="484382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600200" y="1349375"/>
                        <a:ext cx="8880475" cy="4800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455468" y="6211669"/>
            <a:ext cx="11281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Volume horaire par semaine calculé à partir du volume horaire total (sur 2 ans) de référence (correspondant à 55 semaines d’enseignement, 14 semaines de stages et 3 semaines d’examen – source : BO n°1 du 3 janvier 2019)</a:t>
            </a:r>
          </a:p>
        </p:txBody>
      </p:sp>
    </p:spTree>
    <p:extLst>
      <p:ext uri="{BB962C8B-B14F-4D97-AF65-F5344CB8AC3E}">
        <p14:creationId xmlns:p14="http://schemas.microsoft.com/office/powerpoint/2010/main" val="856858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C00000">
            <a:alpha val="1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537551"/>
            <a:ext cx="12192000" cy="783876"/>
          </a:xfrm>
        </p:spPr>
        <p:txBody>
          <a:bodyPr>
            <a:noAutofit/>
          </a:bodyPr>
          <a:lstStyle/>
          <a:p>
            <a:r>
              <a:rPr lang="fr-FR" sz="5400" dirty="0">
                <a:solidFill>
                  <a:srgbClr val="FF7111"/>
                </a:solidFill>
              </a:rPr>
              <a:t>	</a:t>
            </a:r>
            <a:r>
              <a:rPr lang="fr-FR" sz="54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 BAC PRO</a:t>
            </a:r>
            <a:br>
              <a:rPr lang="fr-FR" sz="54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2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Baccalauréat professionnel</a:t>
            </a:r>
          </a:p>
        </p:txBody>
      </p:sp>
      <p:pic>
        <p:nvPicPr>
          <p:cNvPr id="23" name="Picture 53" descr="MC900441896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313" y="637829"/>
            <a:ext cx="1331492" cy="923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4696" y="1"/>
            <a:ext cx="1437304" cy="1376997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5"/>
          <a:srcRect l="25781" b="-1198"/>
          <a:stretch/>
        </p:blipFill>
        <p:spPr>
          <a:xfrm>
            <a:off x="0" y="52495"/>
            <a:ext cx="2728796" cy="568711"/>
          </a:xfrm>
          <a:prstGeom prst="rect">
            <a:avLst/>
          </a:prstGeom>
        </p:spPr>
      </p:pic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6085460"/>
              </p:ext>
            </p:extLst>
          </p:nvPr>
        </p:nvGraphicFramePr>
        <p:xfrm>
          <a:off x="1347554" y="1202761"/>
          <a:ext cx="9496890" cy="4983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8" name="Document" r:id="rId6" imgW="9444373" imgH="5047819" progId="Word.Document.12">
                  <p:embed/>
                </p:oleObj>
              </mc:Choice>
              <mc:Fallback>
                <p:oleObj name="Document" r:id="rId6" imgW="9444373" imgH="504781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347554" y="1202761"/>
                        <a:ext cx="9496890" cy="4983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674650" y="6195961"/>
            <a:ext cx="108426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Volume horaire par semaine calculé à partir du volume horaire total (sur 3 ans) de référence (correspondant à 84 semaines d’enseignement, 22 semaines de stages et 2 semaines d’examen – Source : BO n°1 du 3 janvier 2019)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42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44657" y="0"/>
            <a:ext cx="1438781" cy="1377815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354410" y="44134"/>
            <a:ext cx="5619272" cy="1052589"/>
          </a:xfrm>
          <a:solidFill>
            <a:srgbClr val="FFC000"/>
          </a:solidFill>
          <a:ln w="69850"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fr-FR" sz="36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Voie Professionnelle </a:t>
            </a:r>
            <a:br>
              <a:rPr lang="fr-FR" sz="36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6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CAP ou BAC PRO</a:t>
            </a:r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3422186149"/>
              </p:ext>
            </p:extLst>
          </p:nvPr>
        </p:nvGraphicFramePr>
        <p:xfrm>
          <a:off x="93518" y="800100"/>
          <a:ext cx="12011891" cy="56989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Imag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43739" y="2943269"/>
            <a:ext cx="1880742" cy="185799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9"/>
          <a:srcRect l="-1" r="8643" b="39345"/>
          <a:stretch/>
        </p:blipFill>
        <p:spPr>
          <a:xfrm>
            <a:off x="734986" y="2938696"/>
            <a:ext cx="1913560" cy="1292695"/>
          </a:xfrm>
          <a:prstGeom prst="rect">
            <a:avLst/>
          </a:prstGeom>
        </p:spPr>
      </p:pic>
      <p:grpSp>
        <p:nvGrpSpPr>
          <p:cNvPr id="10" name="Groupe 9"/>
          <p:cNvGrpSpPr/>
          <p:nvPr/>
        </p:nvGrpSpPr>
        <p:grpSpPr>
          <a:xfrm>
            <a:off x="8090286" y="3162003"/>
            <a:ext cx="2388978" cy="2437484"/>
            <a:chOff x="5580112" y="3808525"/>
            <a:chExt cx="1933289" cy="1697133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580112" y="3808525"/>
              <a:ext cx="1933289" cy="1697133"/>
            </a:xfrm>
            <a:prstGeom prst="rect">
              <a:avLst/>
            </a:prstGeom>
          </p:spPr>
        </p:pic>
        <p:sp>
          <p:nvSpPr>
            <p:cNvPr id="9" name="ZoneTexte 8"/>
            <p:cNvSpPr txBox="1"/>
            <p:nvPr/>
          </p:nvSpPr>
          <p:spPr>
            <a:xfrm rot="622576">
              <a:off x="5733747" y="5010893"/>
              <a:ext cx="720080" cy="3001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  <a:latin typeface="Berlin Sans FB" panose="020E0602020502020306" pitchFamily="34" charset="0"/>
                </a:rPr>
                <a:t>CFA</a:t>
              </a:r>
            </a:p>
          </p:txBody>
        </p:sp>
      </p:grpSp>
      <p:sp>
        <p:nvSpPr>
          <p:cNvPr id="11" name="ZoneTexte 10"/>
          <p:cNvSpPr txBox="1"/>
          <p:nvPr/>
        </p:nvSpPr>
        <p:spPr>
          <a:xfrm>
            <a:off x="7133698" y="5801507"/>
            <a:ext cx="1353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semaine 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0144047" y="5801507"/>
            <a:ext cx="1462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semaines 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3203114" y="4832965"/>
            <a:ext cx="1878954" cy="1547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Périodes de stages dans une entreprise environ :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fr-FR" sz="13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CAP : </a:t>
            </a:r>
          </a:p>
          <a:p>
            <a:pPr lvl="0"/>
            <a:r>
              <a:rPr lang="fr-FR" sz="13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 semaines  / 2 ans</a:t>
            </a:r>
          </a:p>
          <a:p>
            <a:pPr lvl="0"/>
            <a:r>
              <a:rPr lang="fr-FR" sz="13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BAC PRO : </a:t>
            </a:r>
          </a:p>
          <a:p>
            <a:pPr lvl="0"/>
            <a:r>
              <a:rPr lang="fr-FR" sz="13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 semaines / 3 ans</a:t>
            </a:r>
            <a:r>
              <a:rPr lang="fr-FR" sz="13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734986" y="4194933"/>
            <a:ext cx="1917410" cy="606326"/>
          </a:xfrm>
          <a:prstGeom prst="rect">
            <a:avLst/>
          </a:prstGeom>
          <a:solidFill>
            <a:srgbClr val="F5EEA9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484208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LYCEE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672834" y="4769777"/>
            <a:ext cx="1991589" cy="1659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Entre :</a:t>
            </a:r>
          </a:p>
          <a:p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30 et 40% d’enseignements généraux</a:t>
            </a:r>
          </a:p>
          <a:p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60% et 70% de formation professionnelle</a:t>
            </a:r>
          </a:p>
        </p:txBody>
      </p:sp>
      <p:cxnSp>
        <p:nvCxnSpPr>
          <p:cNvPr id="18" name="Connecteur droit avec flèche 17"/>
          <p:cNvCxnSpPr/>
          <p:nvPr/>
        </p:nvCxnSpPr>
        <p:spPr>
          <a:xfrm flipH="1">
            <a:off x="7899530" y="5340539"/>
            <a:ext cx="447264" cy="4609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>
            <a:off x="10222444" y="5322365"/>
            <a:ext cx="415120" cy="47914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9" name="Picture 53" descr="MC900441896[1]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1305815">
            <a:off x="8387255" y="359739"/>
            <a:ext cx="1331492" cy="923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53" descr="MC900441896[1]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20317798" flipH="1">
            <a:off x="2526568" y="346040"/>
            <a:ext cx="1353093" cy="938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Connecteur droit avec flèche 16"/>
          <p:cNvCxnSpPr/>
          <p:nvPr/>
        </p:nvCxnSpPr>
        <p:spPr>
          <a:xfrm>
            <a:off x="4758922" y="2252323"/>
            <a:ext cx="2348345" cy="1096"/>
          </a:xfrm>
          <a:prstGeom prst="straightConnector1">
            <a:avLst/>
          </a:prstGeom>
          <a:ln w="28575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>
            <a:off x="4603172" y="2510403"/>
            <a:ext cx="2659844" cy="2694"/>
          </a:xfrm>
          <a:prstGeom prst="straightConnector1">
            <a:avLst/>
          </a:prstGeom>
          <a:ln w="28575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5254466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pex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Apex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Apex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Standard 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Standard 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8635</TotalTime>
  <Words>1342</Words>
  <Application>Microsoft Office PowerPoint</Application>
  <PresentationFormat>Grand écran</PresentationFormat>
  <Paragraphs>394</Paragraphs>
  <Slides>18</Slides>
  <Notes>4</Notes>
  <HiddenSlides>5</HiddenSlides>
  <MMClips>0</MMClips>
  <ScaleCrop>false</ScaleCrop>
  <HeadingPairs>
    <vt:vector size="8" baseType="variant">
      <vt:variant>
        <vt:lpstr>Polices utilisées</vt:lpstr>
      </vt:variant>
      <vt:variant>
        <vt:i4>18</vt:i4>
      </vt:variant>
      <vt:variant>
        <vt:lpstr>Thème</vt:lpstr>
      </vt:variant>
      <vt:variant>
        <vt:i4>6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43" baseType="lpstr">
      <vt:lpstr>Microsoft YaHei</vt:lpstr>
      <vt:lpstr>Arial</vt:lpstr>
      <vt:lpstr>Berlin Sans FB</vt:lpstr>
      <vt:lpstr>Book Antiqua</vt:lpstr>
      <vt:lpstr>Calibri</vt:lpstr>
      <vt:lpstr>Calibri Light</vt:lpstr>
      <vt:lpstr>Candara</vt:lpstr>
      <vt:lpstr>DejaVu Sans</vt:lpstr>
      <vt:lpstr>Gill Sans MT</vt:lpstr>
      <vt:lpstr>Lucida Sans</vt:lpstr>
      <vt:lpstr>Lucida Sans Unicode</vt:lpstr>
      <vt:lpstr>Mangal</vt:lpstr>
      <vt:lpstr>MV Boli</vt:lpstr>
      <vt:lpstr>Tahoma</vt:lpstr>
      <vt:lpstr>Times New Roman</vt:lpstr>
      <vt:lpstr>Wingdings</vt:lpstr>
      <vt:lpstr>Wingdings 2</vt:lpstr>
      <vt:lpstr>Wingdings 3</vt:lpstr>
      <vt:lpstr>Thème Office</vt:lpstr>
      <vt:lpstr>Apex</vt:lpstr>
      <vt:lpstr>1_Apex</vt:lpstr>
      <vt:lpstr>3_Apex</vt:lpstr>
      <vt:lpstr>Standard 1</vt:lpstr>
      <vt:lpstr>1_Standard 1</vt:lpstr>
      <vt:lpstr>Document</vt:lpstr>
      <vt:lpstr>REUNION ORIENTATION POST 3EME</vt:lpstr>
      <vt:lpstr>CALENDRIER</vt:lpstr>
      <vt:lpstr>Présentation PowerPoint</vt:lpstr>
      <vt:lpstr>Présentation PowerPoint</vt:lpstr>
      <vt:lpstr>Présentation PowerPoint</vt:lpstr>
      <vt:lpstr>Secteurs professionnels</vt:lpstr>
      <vt:lpstr> Le CAP Certificat d’aptitude professionnelle</vt:lpstr>
      <vt:lpstr> Le BAC PRO Baccalauréat professionnel</vt:lpstr>
      <vt:lpstr>Voie Professionnelle  CAP ou BAC PRO</vt:lpstr>
      <vt:lpstr>Présentation PowerPoint</vt:lpstr>
      <vt:lpstr>Présentation PowerPoint</vt:lpstr>
      <vt:lpstr>LA 2nde GT  </vt:lpstr>
      <vt:lpstr>La 1ère et Terminale Technologique</vt:lpstr>
      <vt:lpstr>La 1ère et Terminale Générale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Emilie Terrieux CIO Nord</dc:creator>
  <cp:lastModifiedBy>secretariat1</cp:lastModifiedBy>
  <cp:revision>264</cp:revision>
  <cp:lastPrinted>2019-04-05T12:13:02Z</cp:lastPrinted>
  <dcterms:created xsi:type="dcterms:W3CDTF">2018-10-01T07:48:23Z</dcterms:created>
  <dcterms:modified xsi:type="dcterms:W3CDTF">2025-03-06T10:00:59Z</dcterms:modified>
</cp:coreProperties>
</file>